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6858000" cy="9144000"/>
  <p:embeddedFontLst>
    <p:embeddedFont>
      <p:font typeface="Cabin"/>
      <p:regular r:id="rId26"/>
      <p:bold r:id="rId27"/>
      <p:italic r:id="rId28"/>
      <p:boldItalic r:id="rId29"/>
    </p:embeddedFont>
    <p:embeddedFont>
      <p:font typeface="Arial Narrow"/>
      <p:regular r:id="rId30"/>
      <p:bold r:id="rId31"/>
      <p:italic r:id="rId32"/>
      <p:boldItalic r:id="rId33"/>
    </p:embeddedFont>
    <p:embeddedFont>
      <p:font typeface="Arial Black"/>
      <p:regular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Cabin-regular.fntdata"/><Relationship Id="rId25" Type="http://schemas.openxmlformats.org/officeDocument/2006/relationships/slide" Target="slides/slide20.xml"/><Relationship Id="rId28" Type="http://schemas.openxmlformats.org/officeDocument/2006/relationships/font" Target="fonts/Cabin-italic.fntdata"/><Relationship Id="rId27" Type="http://schemas.openxmlformats.org/officeDocument/2006/relationships/font" Target="fonts/Cabin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abin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rialNarrow-bold.fntdata"/><Relationship Id="rId30" Type="http://schemas.openxmlformats.org/officeDocument/2006/relationships/font" Target="fonts/ArialNarrow-regular.fntdata"/><Relationship Id="rId11" Type="http://schemas.openxmlformats.org/officeDocument/2006/relationships/slide" Target="slides/slide6.xml"/><Relationship Id="rId33" Type="http://schemas.openxmlformats.org/officeDocument/2006/relationships/font" Target="fonts/ArialNarrow-boldItalic.fntdata"/><Relationship Id="rId10" Type="http://schemas.openxmlformats.org/officeDocument/2006/relationships/slide" Target="slides/slide5.xml"/><Relationship Id="rId32" Type="http://schemas.openxmlformats.org/officeDocument/2006/relationships/font" Target="fonts/ArialNarrow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ArialBlack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685800" y="1143000"/>
            <a:ext cx="5486399" cy="308609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 txBox="1"/>
          <p:nvPr>
            <p:ph idx="12" type="sldNum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/>
          <p:nvPr>
            <p:ph idx="12" type="sldNum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685800" y="1143000"/>
            <a:ext cx="5486399" cy="308609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685800" y="1143000"/>
            <a:ext cx="5486399" cy="30860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Shape 198"/>
          <p:cNvSpPr txBox="1"/>
          <p:nvPr>
            <p:ph idx="12" type="sldNum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685800" y="1143000"/>
            <a:ext cx="5486399" cy="30860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Shape 205"/>
          <p:cNvSpPr txBox="1"/>
          <p:nvPr>
            <p:ph idx="12" type="sldNum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685800" y="1143000"/>
            <a:ext cx="5486399" cy="30860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Shape 211"/>
          <p:cNvSpPr txBox="1"/>
          <p:nvPr>
            <p:ph idx="12" type="sldNum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685800" y="1143000"/>
            <a:ext cx="5486399" cy="30860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/>
          <p:nvPr>
            <p:ph idx="12" type="sldNum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/>
          <p:nvPr>
            <p:ph idx="2" type="sldImg"/>
          </p:nvPr>
        </p:nvSpPr>
        <p:spPr>
          <a:xfrm>
            <a:off x="685800" y="1143000"/>
            <a:ext cx="5486399" cy="308609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Shape 233"/>
          <p:cNvSpPr txBox="1"/>
          <p:nvPr>
            <p:ph idx="12" type="sldNum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685800" y="1143000"/>
            <a:ext cx="5486399" cy="308609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685800" y="1143000"/>
            <a:ext cx="5486399" cy="308609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Shape 240"/>
          <p:cNvSpPr txBox="1"/>
          <p:nvPr>
            <p:ph idx="12" type="sldNum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685800" y="1143000"/>
            <a:ext cx="5486399" cy="308609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685800" y="1143000"/>
            <a:ext cx="5486399" cy="308609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685800" y="1143000"/>
            <a:ext cx="5486399" cy="308609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685800" y="1143000"/>
            <a:ext cx="5486399" cy="308609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685800" y="1143000"/>
            <a:ext cx="5486399" cy="308609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685800" y="1143000"/>
            <a:ext cx="5486399" cy="308609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/>
          <p:nvPr>
            <p:ph idx="12" type="sldNum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accen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3557016" y="630935"/>
            <a:ext cx="5235575" cy="5229225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61164" y="109"/>
                </a:lnTo>
                <a:lnTo>
                  <a:pt x="62292" y="400"/>
                </a:lnTo>
                <a:lnTo>
                  <a:pt x="63383" y="837"/>
                </a:lnTo>
                <a:lnTo>
                  <a:pt x="64511" y="1384"/>
                </a:lnTo>
                <a:lnTo>
                  <a:pt x="65567" y="2003"/>
                </a:lnTo>
                <a:lnTo>
                  <a:pt x="66658" y="2659"/>
                </a:lnTo>
                <a:lnTo>
                  <a:pt x="67750" y="3242"/>
                </a:lnTo>
                <a:lnTo>
                  <a:pt x="68841" y="3825"/>
                </a:lnTo>
                <a:lnTo>
                  <a:pt x="69896" y="4262"/>
                </a:lnTo>
                <a:lnTo>
                  <a:pt x="71061" y="4553"/>
                </a:lnTo>
                <a:lnTo>
                  <a:pt x="72189" y="4699"/>
                </a:lnTo>
                <a:lnTo>
                  <a:pt x="73389" y="4699"/>
                </a:lnTo>
                <a:lnTo>
                  <a:pt x="74627" y="4626"/>
                </a:lnTo>
                <a:lnTo>
                  <a:pt x="75864" y="4480"/>
                </a:lnTo>
                <a:lnTo>
                  <a:pt x="77101" y="4298"/>
                </a:lnTo>
                <a:lnTo>
                  <a:pt x="78338" y="4153"/>
                </a:lnTo>
                <a:lnTo>
                  <a:pt x="79575" y="4043"/>
                </a:lnTo>
                <a:lnTo>
                  <a:pt x="80739" y="4080"/>
                </a:lnTo>
                <a:lnTo>
                  <a:pt x="81867" y="4225"/>
                </a:lnTo>
                <a:lnTo>
                  <a:pt x="82959" y="4553"/>
                </a:lnTo>
                <a:lnTo>
                  <a:pt x="83869" y="5027"/>
                </a:lnTo>
                <a:lnTo>
                  <a:pt x="84742" y="5646"/>
                </a:lnTo>
                <a:lnTo>
                  <a:pt x="85506" y="6375"/>
                </a:lnTo>
                <a:lnTo>
                  <a:pt x="86270" y="7213"/>
                </a:lnTo>
                <a:lnTo>
                  <a:pt x="86961" y="8087"/>
                </a:lnTo>
                <a:lnTo>
                  <a:pt x="87653" y="8998"/>
                </a:lnTo>
                <a:lnTo>
                  <a:pt x="88344" y="9908"/>
                </a:lnTo>
                <a:lnTo>
                  <a:pt x="89035" y="10783"/>
                </a:lnTo>
                <a:lnTo>
                  <a:pt x="89763" y="11621"/>
                </a:lnTo>
                <a:lnTo>
                  <a:pt x="90600" y="12349"/>
                </a:lnTo>
                <a:lnTo>
                  <a:pt x="91400" y="13005"/>
                </a:lnTo>
                <a:lnTo>
                  <a:pt x="92310" y="13515"/>
                </a:lnTo>
                <a:lnTo>
                  <a:pt x="93292" y="13952"/>
                </a:lnTo>
                <a:lnTo>
                  <a:pt x="94348" y="14316"/>
                </a:lnTo>
                <a:lnTo>
                  <a:pt x="95439" y="14644"/>
                </a:lnTo>
                <a:lnTo>
                  <a:pt x="96531" y="14936"/>
                </a:lnTo>
                <a:lnTo>
                  <a:pt x="97659" y="15227"/>
                </a:lnTo>
                <a:lnTo>
                  <a:pt x="98714" y="15555"/>
                </a:lnTo>
                <a:lnTo>
                  <a:pt x="99769" y="15919"/>
                </a:lnTo>
                <a:lnTo>
                  <a:pt x="100751" y="16357"/>
                </a:lnTo>
                <a:lnTo>
                  <a:pt x="101625" y="16903"/>
                </a:lnTo>
                <a:lnTo>
                  <a:pt x="102425" y="17559"/>
                </a:lnTo>
                <a:lnTo>
                  <a:pt x="103080" y="18360"/>
                </a:lnTo>
                <a:lnTo>
                  <a:pt x="103626" y="19234"/>
                </a:lnTo>
                <a:lnTo>
                  <a:pt x="104063" y="20218"/>
                </a:lnTo>
                <a:lnTo>
                  <a:pt x="104426" y="21275"/>
                </a:lnTo>
                <a:lnTo>
                  <a:pt x="104754" y="22331"/>
                </a:lnTo>
                <a:lnTo>
                  <a:pt x="105045" y="23460"/>
                </a:lnTo>
                <a:lnTo>
                  <a:pt x="105336" y="24553"/>
                </a:lnTo>
                <a:lnTo>
                  <a:pt x="105664" y="25646"/>
                </a:lnTo>
                <a:lnTo>
                  <a:pt x="106027" y="26703"/>
                </a:lnTo>
                <a:lnTo>
                  <a:pt x="106464" y="27686"/>
                </a:lnTo>
                <a:lnTo>
                  <a:pt x="106973" y="28597"/>
                </a:lnTo>
                <a:lnTo>
                  <a:pt x="107628" y="29398"/>
                </a:lnTo>
                <a:lnTo>
                  <a:pt x="108356" y="30236"/>
                </a:lnTo>
                <a:lnTo>
                  <a:pt x="109193" y="30965"/>
                </a:lnTo>
                <a:lnTo>
                  <a:pt x="110066" y="31657"/>
                </a:lnTo>
                <a:lnTo>
                  <a:pt x="111012" y="32349"/>
                </a:lnTo>
                <a:lnTo>
                  <a:pt x="111922" y="33041"/>
                </a:lnTo>
                <a:lnTo>
                  <a:pt x="112795" y="33734"/>
                </a:lnTo>
                <a:lnTo>
                  <a:pt x="113632" y="34499"/>
                </a:lnTo>
                <a:lnTo>
                  <a:pt x="114360" y="35264"/>
                </a:lnTo>
                <a:lnTo>
                  <a:pt x="114978" y="36138"/>
                </a:lnTo>
                <a:lnTo>
                  <a:pt x="115451" y="37049"/>
                </a:lnTo>
                <a:lnTo>
                  <a:pt x="115779" y="38142"/>
                </a:lnTo>
                <a:lnTo>
                  <a:pt x="115924" y="39271"/>
                </a:lnTo>
                <a:lnTo>
                  <a:pt x="115961" y="40437"/>
                </a:lnTo>
                <a:lnTo>
                  <a:pt x="115852" y="41675"/>
                </a:lnTo>
                <a:lnTo>
                  <a:pt x="115706" y="42914"/>
                </a:lnTo>
                <a:lnTo>
                  <a:pt x="115524" y="44153"/>
                </a:lnTo>
                <a:lnTo>
                  <a:pt x="115379" y="45391"/>
                </a:lnTo>
                <a:lnTo>
                  <a:pt x="115306" y="46630"/>
                </a:lnTo>
                <a:lnTo>
                  <a:pt x="115306" y="47832"/>
                </a:lnTo>
                <a:lnTo>
                  <a:pt x="115451" y="48961"/>
                </a:lnTo>
                <a:lnTo>
                  <a:pt x="115742" y="50091"/>
                </a:lnTo>
                <a:lnTo>
                  <a:pt x="116179" y="51147"/>
                </a:lnTo>
                <a:lnTo>
                  <a:pt x="116761" y="52240"/>
                </a:lnTo>
                <a:lnTo>
                  <a:pt x="117343" y="53333"/>
                </a:lnTo>
                <a:lnTo>
                  <a:pt x="117998" y="54426"/>
                </a:lnTo>
                <a:lnTo>
                  <a:pt x="118617" y="55482"/>
                </a:lnTo>
                <a:lnTo>
                  <a:pt x="119163" y="56612"/>
                </a:lnTo>
                <a:lnTo>
                  <a:pt x="119599" y="57704"/>
                </a:lnTo>
                <a:lnTo>
                  <a:pt x="119890" y="58834"/>
                </a:lnTo>
                <a:lnTo>
                  <a:pt x="120000" y="60000"/>
                </a:lnTo>
                <a:lnTo>
                  <a:pt x="119890" y="61165"/>
                </a:lnTo>
                <a:lnTo>
                  <a:pt x="119599" y="62295"/>
                </a:lnTo>
                <a:lnTo>
                  <a:pt x="119163" y="63387"/>
                </a:lnTo>
                <a:lnTo>
                  <a:pt x="118617" y="64517"/>
                </a:lnTo>
                <a:lnTo>
                  <a:pt x="117998" y="65573"/>
                </a:lnTo>
                <a:lnTo>
                  <a:pt x="117343" y="66666"/>
                </a:lnTo>
                <a:lnTo>
                  <a:pt x="116761" y="67759"/>
                </a:lnTo>
                <a:lnTo>
                  <a:pt x="116179" y="68852"/>
                </a:lnTo>
                <a:lnTo>
                  <a:pt x="115742" y="69908"/>
                </a:lnTo>
                <a:lnTo>
                  <a:pt x="115451" y="71038"/>
                </a:lnTo>
                <a:lnTo>
                  <a:pt x="115306" y="72167"/>
                </a:lnTo>
                <a:lnTo>
                  <a:pt x="115306" y="73369"/>
                </a:lnTo>
                <a:lnTo>
                  <a:pt x="115379" y="74608"/>
                </a:lnTo>
                <a:lnTo>
                  <a:pt x="115524" y="75846"/>
                </a:lnTo>
                <a:lnTo>
                  <a:pt x="115706" y="77085"/>
                </a:lnTo>
                <a:lnTo>
                  <a:pt x="115852" y="78324"/>
                </a:lnTo>
                <a:lnTo>
                  <a:pt x="115961" y="79562"/>
                </a:lnTo>
                <a:lnTo>
                  <a:pt x="115924" y="80728"/>
                </a:lnTo>
                <a:lnTo>
                  <a:pt x="115779" y="81857"/>
                </a:lnTo>
                <a:lnTo>
                  <a:pt x="115451" y="82950"/>
                </a:lnTo>
                <a:lnTo>
                  <a:pt x="114978" y="83861"/>
                </a:lnTo>
                <a:lnTo>
                  <a:pt x="114360" y="84735"/>
                </a:lnTo>
                <a:lnTo>
                  <a:pt x="113632" y="85500"/>
                </a:lnTo>
                <a:lnTo>
                  <a:pt x="112795" y="86265"/>
                </a:lnTo>
                <a:lnTo>
                  <a:pt x="111922" y="86958"/>
                </a:lnTo>
                <a:lnTo>
                  <a:pt x="111012" y="87650"/>
                </a:lnTo>
                <a:lnTo>
                  <a:pt x="110066" y="88342"/>
                </a:lnTo>
                <a:lnTo>
                  <a:pt x="109193" y="89034"/>
                </a:lnTo>
                <a:lnTo>
                  <a:pt x="108356" y="89763"/>
                </a:lnTo>
                <a:lnTo>
                  <a:pt x="107628" y="90601"/>
                </a:lnTo>
                <a:lnTo>
                  <a:pt x="106973" y="91402"/>
                </a:lnTo>
                <a:lnTo>
                  <a:pt x="106464" y="92313"/>
                </a:lnTo>
                <a:lnTo>
                  <a:pt x="106027" y="93296"/>
                </a:lnTo>
                <a:lnTo>
                  <a:pt x="105664" y="94353"/>
                </a:lnTo>
                <a:lnTo>
                  <a:pt x="105336" y="95446"/>
                </a:lnTo>
                <a:lnTo>
                  <a:pt x="105045" y="96539"/>
                </a:lnTo>
                <a:lnTo>
                  <a:pt x="104754" y="97668"/>
                </a:lnTo>
                <a:lnTo>
                  <a:pt x="104426" y="98724"/>
                </a:lnTo>
                <a:lnTo>
                  <a:pt x="104063" y="99781"/>
                </a:lnTo>
                <a:lnTo>
                  <a:pt x="103626" y="100765"/>
                </a:lnTo>
                <a:lnTo>
                  <a:pt x="103080" y="101639"/>
                </a:lnTo>
                <a:lnTo>
                  <a:pt x="102425" y="102440"/>
                </a:lnTo>
                <a:lnTo>
                  <a:pt x="101625" y="103096"/>
                </a:lnTo>
                <a:lnTo>
                  <a:pt x="100751" y="103642"/>
                </a:lnTo>
                <a:lnTo>
                  <a:pt x="99769" y="104080"/>
                </a:lnTo>
                <a:lnTo>
                  <a:pt x="98714" y="104444"/>
                </a:lnTo>
                <a:lnTo>
                  <a:pt x="97659" y="104772"/>
                </a:lnTo>
                <a:lnTo>
                  <a:pt x="96531" y="105063"/>
                </a:lnTo>
                <a:lnTo>
                  <a:pt x="95439" y="105355"/>
                </a:lnTo>
                <a:lnTo>
                  <a:pt x="94348" y="105683"/>
                </a:lnTo>
                <a:lnTo>
                  <a:pt x="93292" y="106047"/>
                </a:lnTo>
                <a:lnTo>
                  <a:pt x="92310" y="106484"/>
                </a:lnTo>
                <a:lnTo>
                  <a:pt x="91400" y="106994"/>
                </a:lnTo>
                <a:lnTo>
                  <a:pt x="90600" y="107650"/>
                </a:lnTo>
                <a:lnTo>
                  <a:pt x="89763" y="108378"/>
                </a:lnTo>
                <a:lnTo>
                  <a:pt x="89035" y="109216"/>
                </a:lnTo>
                <a:lnTo>
                  <a:pt x="88344" y="110091"/>
                </a:lnTo>
                <a:lnTo>
                  <a:pt x="87653" y="111001"/>
                </a:lnTo>
                <a:lnTo>
                  <a:pt x="86961" y="111912"/>
                </a:lnTo>
                <a:lnTo>
                  <a:pt x="86270" y="112786"/>
                </a:lnTo>
                <a:lnTo>
                  <a:pt x="85506" y="113624"/>
                </a:lnTo>
                <a:lnTo>
                  <a:pt x="84742" y="114353"/>
                </a:lnTo>
                <a:lnTo>
                  <a:pt x="83869" y="114972"/>
                </a:lnTo>
                <a:lnTo>
                  <a:pt x="82959" y="115446"/>
                </a:lnTo>
                <a:lnTo>
                  <a:pt x="81867" y="115774"/>
                </a:lnTo>
                <a:lnTo>
                  <a:pt x="80739" y="115919"/>
                </a:lnTo>
                <a:lnTo>
                  <a:pt x="79575" y="115956"/>
                </a:lnTo>
                <a:lnTo>
                  <a:pt x="78338" y="115846"/>
                </a:lnTo>
                <a:lnTo>
                  <a:pt x="77101" y="115701"/>
                </a:lnTo>
                <a:lnTo>
                  <a:pt x="75864" y="115519"/>
                </a:lnTo>
                <a:lnTo>
                  <a:pt x="74627" y="115373"/>
                </a:lnTo>
                <a:lnTo>
                  <a:pt x="73389" y="115300"/>
                </a:lnTo>
                <a:lnTo>
                  <a:pt x="72189" y="115300"/>
                </a:lnTo>
                <a:lnTo>
                  <a:pt x="71061" y="115446"/>
                </a:lnTo>
                <a:lnTo>
                  <a:pt x="69896" y="115737"/>
                </a:lnTo>
                <a:lnTo>
                  <a:pt x="68841" y="116174"/>
                </a:lnTo>
                <a:lnTo>
                  <a:pt x="67750" y="116757"/>
                </a:lnTo>
                <a:lnTo>
                  <a:pt x="66658" y="117340"/>
                </a:lnTo>
                <a:lnTo>
                  <a:pt x="65567" y="117996"/>
                </a:lnTo>
                <a:lnTo>
                  <a:pt x="64511" y="118615"/>
                </a:lnTo>
                <a:lnTo>
                  <a:pt x="63383" y="119162"/>
                </a:lnTo>
                <a:lnTo>
                  <a:pt x="62292" y="119599"/>
                </a:lnTo>
                <a:lnTo>
                  <a:pt x="61164" y="119890"/>
                </a:lnTo>
                <a:lnTo>
                  <a:pt x="60000" y="120000"/>
                </a:lnTo>
                <a:lnTo>
                  <a:pt x="58835" y="119890"/>
                </a:lnTo>
                <a:lnTo>
                  <a:pt x="57707" y="119599"/>
                </a:lnTo>
                <a:lnTo>
                  <a:pt x="56616" y="119162"/>
                </a:lnTo>
                <a:lnTo>
                  <a:pt x="55488" y="118615"/>
                </a:lnTo>
                <a:lnTo>
                  <a:pt x="54432" y="117996"/>
                </a:lnTo>
                <a:lnTo>
                  <a:pt x="53341" y="117340"/>
                </a:lnTo>
                <a:lnTo>
                  <a:pt x="52249" y="116757"/>
                </a:lnTo>
                <a:lnTo>
                  <a:pt x="51158" y="116174"/>
                </a:lnTo>
                <a:lnTo>
                  <a:pt x="50066" y="115737"/>
                </a:lnTo>
                <a:lnTo>
                  <a:pt x="48938" y="115446"/>
                </a:lnTo>
                <a:lnTo>
                  <a:pt x="47810" y="115300"/>
                </a:lnTo>
                <a:lnTo>
                  <a:pt x="46610" y="115300"/>
                </a:lnTo>
                <a:lnTo>
                  <a:pt x="45372" y="115373"/>
                </a:lnTo>
                <a:lnTo>
                  <a:pt x="44135" y="115519"/>
                </a:lnTo>
                <a:lnTo>
                  <a:pt x="42898" y="115701"/>
                </a:lnTo>
                <a:lnTo>
                  <a:pt x="41661" y="115846"/>
                </a:lnTo>
                <a:lnTo>
                  <a:pt x="40424" y="115956"/>
                </a:lnTo>
                <a:lnTo>
                  <a:pt x="39260" y="115919"/>
                </a:lnTo>
                <a:lnTo>
                  <a:pt x="38132" y="115774"/>
                </a:lnTo>
                <a:lnTo>
                  <a:pt x="37040" y="115446"/>
                </a:lnTo>
                <a:lnTo>
                  <a:pt x="36130" y="114972"/>
                </a:lnTo>
                <a:lnTo>
                  <a:pt x="35257" y="114353"/>
                </a:lnTo>
                <a:lnTo>
                  <a:pt x="34493" y="113624"/>
                </a:lnTo>
                <a:lnTo>
                  <a:pt x="33729" y="112786"/>
                </a:lnTo>
                <a:lnTo>
                  <a:pt x="33038" y="111912"/>
                </a:lnTo>
                <a:lnTo>
                  <a:pt x="32346" y="111001"/>
                </a:lnTo>
                <a:lnTo>
                  <a:pt x="31655" y="110091"/>
                </a:lnTo>
                <a:lnTo>
                  <a:pt x="30964" y="109216"/>
                </a:lnTo>
                <a:lnTo>
                  <a:pt x="30236" y="108378"/>
                </a:lnTo>
                <a:lnTo>
                  <a:pt x="29399" y="107650"/>
                </a:lnTo>
                <a:lnTo>
                  <a:pt x="28599" y="106994"/>
                </a:lnTo>
                <a:lnTo>
                  <a:pt x="27689" y="106484"/>
                </a:lnTo>
                <a:lnTo>
                  <a:pt x="26707" y="106047"/>
                </a:lnTo>
                <a:lnTo>
                  <a:pt x="25651" y="105683"/>
                </a:lnTo>
                <a:lnTo>
                  <a:pt x="24560" y="105355"/>
                </a:lnTo>
                <a:lnTo>
                  <a:pt x="23468" y="105063"/>
                </a:lnTo>
                <a:lnTo>
                  <a:pt x="22340" y="104772"/>
                </a:lnTo>
                <a:lnTo>
                  <a:pt x="21285" y="104444"/>
                </a:lnTo>
                <a:lnTo>
                  <a:pt x="20230" y="104080"/>
                </a:lnTo>
                <a:lnTo>
                  <a:pt x="19248" y="103642"/>
                </a:lnTo>
                <a:lnTo>
                  <a:pt x="18374" y="103096"/>
                </a:lnTo>
                <a:lnTo>
                  <a:pt x="17574" y="102440"/>
                </a:lnTo>
                <a:lnTo>
                  <a:pt x="16919" y="101639"/>
                </a:lnTo>
                <a:lnTo>
                  <a:pt x="16373" y="100765"/>
                </a:lnTo>
                <a:lnTo>
                  <a:pt x="15936" y="99781"/>
                </a:lnTo>
                <a:lnTo>
                  <a:pt x="15573" y="98724"/>
                </a:lnTo>
                <a:lnTo>
                  <a:pt x="15245" y="97668"/>
                </a:lnTo>
                <a:lnTo>
                  <a:pt x="14954" y="96539"/>
                </a:lnTo>
                <a:lnTo>
                  <a:pt x="14663" y="95446"/>
                </a:lnTo>
                <a:lnTo>
                  <a:pt x="14335" y="94353"/>
                </a:lnTo>
                <a:lnTo>
                  <a:pt x="13972" y="93296"/>
                </a:lnTo>
                <a:lnTo>
                  <a:pt x="13535" y="92313"/>
                </a:lnTo>
                <a:lnTo>
                  <a:pt x="13026" y="91402"/>
                </a:lnTo>
                <a:lnTo>
                  <a:pt x="12371" y="90601"/>
                </a:lnTo>
                <a:lnTo>
                  <a:pt x="11643" y="89763"/>
                </a:lnTo>
                <a:lnTo>
                  <a:pt x="10806" y="89034"/>
                </a:lnTo>
                <a:lnTo>
                  <a:pt x="9896" y="88342"/>
                </a:lnTo>
                <a:lnTo>
                  <a:pt x="8987" y="87650"/>
                </a:lnTo>
                <a:lnTo>
                  <a:pt x="8077" y="86958"/>
                </a:lnTo>
                <a:lnTo>
                  <a:pt x="7204" y="86265"/>
                </a:lnTo>
                <a:lnTo>
                  <a:pt x="6367" y="85500"/>
                </a:lnTo>
                <a:lnTo>
                  <a:pt x="5639" y="84735"/>
                </a:lnTo>
                <a:lnTo>
                  <a:pt x="5021" y="83861"/>
                </a:lnTo>
                <a:lnTo>
                  <a:pt x="4548" y="82950"/>
                </a:lnTo>
                <a:lnTo>
                  <a:pt x="4220" y="81857"/>
                </a:lnTo>
                <a:lnTo>
                  <a:pt x="4075" y="80728"/>
                </a:lnTo>
                <a:lnTo>
                  <a:pt x="4038" y="79562"/>
                </a:lnTo>
                <a:lnTo>
                  <a:pt x="4147" y="78324"/>
                </a:lnTo>
                <a:lnTo>
                  <a:pt x="4293" y="77085"/>
                </a:lnTo>
                <a:lnTo>
                  <a:pt x="4475" y="75846"/>
                </a:lnTo>
                <a:lnTo>
                  <a:pt x="4620" y="74608"/>
                </a:lnTo>
                <a:lnTo>
                  <a:pt x="4693" y="73369"/>
                </a:lnTo>
                <a:lnTo>
                  <a:pt x="4693" y="72167"/>
                </a:lnTo>
                <a:lnTo>
                  <a:pt x="4548" y="71038"/>
                </a:lnTo>
                <a:lnTo>
                  <a:pt x="4257" y="69908"/>
                </a:lnTo>
                <a:lnTo>
                  <a:pt x="3820" y="68852"/>
                </a:lnTo>
                <a:lnTo>
                  <a:pt x="3274" y="67759"/>
                </a:lnTo>
                <a:lnTo>
                  <a:pt x="2656" y="66666"/>
                </a:lnTo>
                <a:lnTo>
                  <a:pt x="2001" y="65573"/>
                </a:lnTo>
                <a:lnTo>
                  <a:pt x="1382" y="64517"/>
                </a:lnTo>
                <a:lnTo>
                  <a:pt x="836" y="63387"/>
                </a:lnTo>
                <a:lnTo>
                  <a:pt x="400" y="62295"/>
                </a:lnTo>
                <a:lnTo>
                  <a:pt x="109" y="61165"/>
                </a:lnTo>
                <a:lnTo>
                  <a:pt x="0" y="60000"/>
                </a:lnTo>
                <a:lnTo>
                  <a:pt x="109" y="58834"/>
                </a:lnTo>
                <a:lnTo>
                  <a:pt x="400" y="57704"/>
                </a:lnTo>
                <a:lnTo>
                  <a:pt x="836" y="56612"/>
                </a:lnTo>
                <a:lnTo>
                  <a:pt x="1382" y="55482"/>
                </a:lnTo>
                <a:lnTo>
                  <a:pt x="2001" y="54426"/>
                </a:lnTo>
                <a:lnTo>
                  <a:pt x="2656" y="53333"/>
                </a:lnTo>
                <a:lnTo>
                  <a:pt x="3274" y="52240"/>
                </a:lnTo>
                <a:lnTo>
                  <a:pt x="3820" y="51147"/>
                </a:lnTo>
                <a:lnTo>
                  <a:pt x="4257" y="50091"/>
                </a:lnTo>
                <a:lnTo>
                  <a:pt x="4548" y="48961"/>
                </a:lnTo>
                <a:lnTo>
                  <a:pt x="4693" y="47832"/>
                </a:lnTo>
                <a:lnTo>
                  <a:pt x="4693" y="46630"/>
                </a:lnTo>
                <a:lnTo>
                  <a:pt x="4620" y="45391"/>
                </a:lnTo>
                <a:lnTo>
                  <a:pt x="4475" y="44153"/>
                </a:lnTo>
                <a:lnTo>
                  <a:pt x="4293" y="42914"/>
                </a:lnTo>
                <a:lnTo>
                  <a:pt x="4147" y="41675"/>
                </a:lnTo>
                <a:lnTo>
                  <a:pt x="4038" y="40437"/>
                </a:lnTo>
                <a:lnTo>
                  <a:pt x="4075" y="39271"/>
                </a:lnTo>
                <a:lnTo>
                  <a:pt x="4220" y="38142"/>
                </a:lnTo>
                <a:lnTo>
                  <a:pt x="4548" y="37049"/>
                </a:lnTo>
                <a:lnTo>
                  <a:pt x="5021" y="36138"/>
                </a:lnTo>
                <a:lnTo>
                  <a:pt x="5639" y="35264"/>
                </a:lnTo>
                <a:lnTo>
                  <a:pt x="6367" y="34499"/>
                </a:lnTo>
                <a:lnTo>
                  <a:pt x="7204" y="33734"/>
                </a:lnTo>
                <a:lnTo>
                  <a:pt x="8077" y="33041"/>
                </a:lnTo>
                <a:lnTo>
                  <a:pt x="8987" y="32349"/>
                </a:lnTo>
                <a:lnTo>
                  <a:pt x="9896" y="31657"/>
                </a:lnTo>
                <a:lnTo>
                  <a:pt x="10806" y="30965"/>
                </a:lnTo>
                <a:lnTo>
                  <a:pt x="11643" y="30236"/>
                </a:lnTo>
                <a:lnTo>
                  <a:pt x="12371" y="29398"/>
                </a:lnTo>
                <a:lnTo>
                  <a:pt x="13026" y="28597"/>
                </a:lnTo>
                <a:lnTo>
                  <a:pt x="13535" y="27686"/>
                </a:lnTo>
                <a:lnTo>
                  <a:pt x="13972" y="26703"/>
                </a:lnTo>
                <a:lnTo>
                  <a:pt x="14335" y="25646"/>
                </a:lnTo>
                <a:lnTo>
                  <a:pt x="14663" y="24553"/>
                </a:lnTo>
                <a:lnTo>
                  <a:pt x="14954" y="23460"/>
                </a:lnTo>
                <a:lnTo>
                  <a:pt x="15245" y="22331"/>
                </a:lnTo>
                <a:lnTo>
                  <a:pt x="15573" y="21275"/>
                </a:lnTo>
                <a:lnTo>
                  <a:pt x="15936" y="20218"/>
                </a:lnTo>
                <a:lnTo>
                  <a:pt x="16373" y="19234"/>
                </a:lnTo>
                <a:lnTo>
                  <a:pt x="16919" y="18360"/>
                </a:lnTo>
                <a:lnTo>
                  <a:pt x="17574" y="17559"/>
                </a:lnTo>
                <a:lnTo>
                  <a:pt x="18374" y="16903"/>
                </a:lnTo>
                <a:lnTo>
                  <a:pt x="19248" y="16357"/>
                </a:lnTo>
                <a:lnTo>
                  <a:pt x="20230" y="15919"/>
                </a:lnTo>
                <a:lnTo>
                  <a:pt x="21285" y="15555"/>
                </a:lnTo>
                <a:lnTo>
                  <a:pt x="22340" y="15227"/>
                </a:lnTo>
                <a:lnTo>
                  <a:pt x="23468" y="14936"/>
                </a:lnTo>
                <a:lnTo>
                  <a:pt x="24560" y="14644"/>
                </a:lnTo>
                <a:lnTo>
                  <a:pt x="25651" y="14316"/>
                </a:lnTo>
                <a:lnTo>
                  <a:pt x="26707" y="13952"/>
                </a:lnTo>
                <a:lnTo>
                  <a:pt x="27689" y="13515"/>
                </a:lnTo>
                <a:lnTo>
                  <a:pt x="28599" y="13005"/>
                </a:lnTo>
                <a:lnTo>
                  <a:pt x="29399" y="12349"/>
                </a:lnTo>
                <a:lnTo>
                  <a:pt x="30236" y="11621"/>
                </a:lnTo>
                <a:lnTo>
                  <a:pt x="30964" y="10783"/>
                </a:lnTo>
                <a:lnTo>
                  <a:pt x="31655" y="9908"/>
                </a:lnTo>
                <a:lnTo>
                  <a:pt x="32346" y="8998"/>
                </a:lnTo>
                <a:lnTo>
                  <a:pt x="33038" y="8087"/>
                </a:lnTo>
                <a:lnTo>
                  <a:pt x="33729" y="7213"/>
                </a:lnTo>
                <a:lnTo>
                  <a:pt x="34493" y="6375"/>
                </a:lnTo>
                <a:lnTo>
                  <a:pt x="35257" y="5646"/>
                </a:lnTo>
                <a:lnTo>
                  <a:pt x="36130" y="5027"/>
                </a:lnTo>
                <a:lnTo>
                  <a:pt x="37040" y="4553"/>
                </a:lnTo>
                <a:lnTo>
                  <a:pt x="38132" y="4225"/>
                </a:lnTo>
                <a:lnTo>
                  <a:pt x="39260" y="4080"/>
                </a:lnTo>
                <a:lnTo>
                  <a:pt x="40424" y="4043"/>
                </a:lnTo>
                <a:lnTo>
                  <a:pt x="41661" y="4153"/>
                </a:lnTo>
                <a:lnTo>
                  <a:pt x="42898" y="4298"/>
                </a:lnTo>
                <a:lnTo>
                  <a:pt x="44135" y="4480"/>
                </a:lnTo>
                <a:lnTo>
                  <a:pt x="45372" y="4626"/>
                </a:lnTo>
                <a:lnTo>
                  <a:pt x="46610" y="4699"/>
                </a:lnTo>
                <a:lnTo>
                  <a:pt x="47810" y="4699"/>
                </a:lnTo>
                <a:lnTo>
                  <a:pt x="48938" y="4553"/>
                </a:lnTo>
                <a:lnTo>
                  <a:pt x="50066" y="4262"/>
                </a:lnTo>
                <a:lnTo>
                  <a:pt x="51158" y="3825"/>
                </a:lnTo>
                <a:lnTo>
                  <a:pt x="52249" y="3242"/>
                </a:lnTo>
                <a:lnTo>
                  <a:pt x="53341" y="2659"/>
                </a:lnTo>
                <a:lnTo>
                  <a:pt x="54432" y="2003"/>
                </a:lnTo>
                <a:lnTo>
                  <a:pt x="55488" y="1384"/>
                </a:lnTo>
                <a:lnTo>
                  <a:pt x="56616" y="837"/>
                </a:lnTo>
                <a:lnTo>
                  <a:pt x="57707" y="400"/>
                </a:lnTo>
                <a:lnTo>
                  <a:pt x="58835" y="109"/>
                </a:lnTo>
                <a:lnTo>
                  <a:pt x="6000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9" name="Shape 19"/>
          <p:cNvSpPr txBox="1"/>
          <p:nvPr>
            <p:ph type="ctrTitle"/>
          </p:nvPr>
        </p:nvSpPr>
        <p:spPr>
          <a:xfrm>
            <a:off x="1078523" y="1098387"/>
            <a:ext cx="10318418" cy="439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Impact"/>
              <a:buNone/>
              <a:defRPr b="0" i="0" sz="10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0" name="Shape 20"/>
          <p:cNvSpPr txBox="1"/>
          <p:nvPr>
            <p:ph idx="1" type="subTitle"/>
          </p:nvPr>
        </p:nvSpPr>
        <p:spPr>
          <a:xfrm>
            <a:off x="2215042" y="5979196"/>
            <a:ext cx="8045373" cy="7422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Font typeface="Cabin"/>
              <a:buNone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Font typeface="Cabin"/>
              <a:buNone/>
              <a:defRPr b="0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Font typeface="Cabin"/>
              <a:buNone/>
              <a:defRPr b="0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Font typeface="Cabin"/>
              <a:buNone/>
              <a:defRPr b="0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x="1078523" y="6375678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5E04"/>
              </a:buClr>
              <a:buFont typeface="Cabin"/>
              <a:buNone/>
              <a:defRPr b="0" i="0" sz="1200" u="none" cap="none" strike="noStrike">
                <a:solidFill>
                  <a:srgbClr val="895E04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4180332" y="6375678"/>
            <a:ext cx="4114800" cy="345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5E04"/>
              </a:buClr>
              <a:buFont typeface="Cabin"/>
              <a:buNone/>
              <a:defRPr b="0" i="0" sz="1200" u="none" cap="none" strike="noStrike">
                <a:solidFill>
                  <a:srgbClr val="895E04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9067217" y="6375678"/>
            <a:ext cx="2329722" cy="345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5E04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5E04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sp>
        <p:nvSpPr>
          <p:cNvPr id="24" name="Shape 24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Impact"/>
              <a:buNone/>
              <a:defRPr b="0" i="0" sz="51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 rot="5400000">
            <a:off x="4544041" y="-1006364"/>
            <a:ext cx="3593591" cy="101783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52400" lvl="0" marL="228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114300" lvl="1" marL="685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bin"/>
              <a:buChar char="–"/>
              <a:defRPr b="0" i="0" sz="1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76200" lvl="2" marL="11430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38100" lvl="3" marL="1600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38100" lvl="4" marL="2057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38100" lvl="5" marL="2514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38100" lvl="6" marL="2971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38100" lvl="7" marL="34290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38100" lvl="8" marL="3886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x="1251678" y="6375678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4038600" y="6375678"/>
            <a:ext cx="4114800" cy="345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610600" y="6375678"/>
            <a:ext cx="2819397" cy="345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 rot="5400000">
            <a:off x="8012185" y="2436522"/>
            <a:ext cx="5600404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Impact"/>
              <a:buNone/>
              <a:defRPr b="0" i="0" sz="51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 rot="5400000">
            <a:off x="2653390" y="-1013702"/>
            <a:ext cx="5600404" cy="83925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52400" lvl="0" marL="228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114300" lvl="1" marL="685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bin"/>
              <a:buChar char="–"/>
              <a:defRPr b="0" i="0" sz="1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76200" lvl="2" marL="11430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38100" lvl="3" marL="1600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38100" lvl="4" marL="2057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38100" lvl="5" marL="2514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38100" lvl="6" marL="2971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38100" lvl="7" marL="34290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38100" lvl="8" marL="3886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1251678" y="6375678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4038600" y="6375678"/>
            <a:ext cx="4114800" cy="345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610600" y="6375678"/>
            <a:ext cx="2819397" cy="345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2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242926" y="1073887"/>
            <a:ext cx="8187071" cy="406462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Impact"/>
              <a:buNone/>
              <a:defRPr b="0" i="0" sz="8400" u="none" cap="none" strike="noStrike">
                <a:solidFill>
                  <a:schemeClr val="lt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242930" y="5159780"/>
            <a:ext cx="7017487" cy="9511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Font typeface="Cabin"/>
              <a:buNone/>
              <a:defRPr b="0" i="0" sz="2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Font typeface="Cabin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Font typeface="Cabin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Font typeface="Cabin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0" type="dt"/>
          </p:nvPr>
        </p:nvSpPr>
        <p:spPr>
          <a:xfrm>
            <a:off x="3236546" y="6375678"/>
            <a:ext cx="1493945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abin"/>
              <a:buNone/>
              <a:defRPr b="0" i="0" sz="12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1" type="ftr"/>
          </p:nvPr>
        </p:nvSpPr>
        <p:spPr>
          <a:xfrm>
            <a:off x="5279064" y="6375678"/>
            <a:ext cx="4114800" cy="345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abin"/>
              <a:buNone/>
              <a:defRPr b="0" i="0" sz="12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9942434" y="6375678"/>
            <a:ext cx="1487565" cy="345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grpSp>
        <p:nvGrpSpPr>
          <p:cNvPr id="109" name="Shape 109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0" name="Shape 110"/>
            <p:cNvSpPr/>
            <p:nvPr/>
          </p:nvSpPr>
          <p:spPr>
            <a:xfrm>
              <a:off x="0" y="0"/>
              <a:ext cx="2814638" cy="6858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60304" y="0"/>
                  </a:lnTo>
                  <a:lnTo>
                    <a:pt x="61319" y="1555"/>
                  </a:lnTo>
                  <a:lnTo>
                    <a:pt x="62335" y="3083"/>
                  </a:lnTo>
                  <a:lnTo>
                    <a:pt x="63485" y="4583"/>
                  </a:lnTo>
                  <a:lnTo>
                    <a:pt x="64771" y="6027"/>
                  </a:lnTo>
                  <a:lnTo>
                    <a:pt x="66328" y="7388"/>
                  </a:lnTo>
                  <a:lnTo>
                    <a:pt x="68155" y="8666"/>
                  </a:lnTo>
                  <a:lnTo>
                    <a:pt x="70118" y="9750"/>
                  </a:lnTo>
                  <a:lnTo>
                    <a:pt x="72351" y="10750"/>
                  </a:lnTo>
                  <a:lnTo>
                    <a:pt x="74788" y="11722"/>
                  </a:lnTo>
                  <a:lnTo>
                    <a:pt x="77495" y="12666"/>
                  </a:lnTo>
                  <a:lnTo>
                    <a:pt x="80203" y="13527"/>
                  </a:lnTo>
                  <a:lnTo>
                    <a:pt x="83045" y="14444"/>
                  </a:lnTo>
                  <a:lnTo>
                    <a:pt x="85956" y="15305"/>
                  </a:lnTo>
                  <a:lnTo>
                    <a:pt x="88730" y="16222"/>
                  </a:lnTo>
                  <a:lnTo>
                    <a:pt x="91505" y="17138"/>
                  </a:lnTo>
                  <a:lnTo>
                    <a:pt x="94077" y="18083"/>
                  </a:lnTo>
                  <a:lnTo>
                    <a:pt x="96446" y="19083"/>
                  </a:lnTo>
                  <a:lnTo>
                    <a:pt x="98544" y="20138"/>
                  </a:lnTo>
                  <a:lnTo>
                    <a:pt x="100439" y="21250"/>
                  </a:lnTo>
                  <a:lnTo>
                    <a:pt x="101861" y="22444"/>
                  </a:lnTo>
                  <a:lnTo>
                    <a:pt x="102944" y="23777"/>
                  </a:lnTo>
                  <a:lnTo>
                    <a:pt x="103553" y="25194"/>
                  </a:lnTo>
                  <a:lnTo>
                    <a:pt x="103824" y="26666"/>
                  </a:lnTo>
                  <a:lnTo>
                    <a:pt x="103824" y="28138"/>
                  </a:lnTo>
                  <a:lnTo>
                    <a:pt x="103553" y="29666"/>
                  </a:lnTo>
                  <a:lnTo>
                    <a:pt x="103079" y="31250"/>
                  </a:lnTo>
                  <a:lnTo>
                    <a:pt x="102538" y="32805"/>
                  </a:lnTo>
                  <a:lnTo>
                    <a:pt x="102064" y="34361"/>
                  </a:lnTo>
                  <a:lnTo>
                    <a:pt x="101590" y="35916"/>
                  </a:lnTo>
                  <a:lnTo>
                    <a:pt x="101252" y="37500"/>
                  </a:lnTo>
                  <a:lnTo>
                    <a:pt x="101116" y="39027"/>
                  </a:lnTo>
                  <a:lnTo>
                    <a:pt x="101319" y="40500"/>
                  </a:lnTo>
                  <a:lnTo>
                    <a:pt x="101793" y="41972"/>
                  </a:lnTo>
                  <a:lnTo>
                    <a:pt x="102673" y="43333"/>
                  </a:lnTo>
                  <a:lnTo>
                    <a:pt x="103891" y="44722"/>
                  </a:lnTo>
                  <a:lnTo>
                    <a:pt x="105380" y="46083"/>
                  </a:lnTo>
                  <a:lnTo>
                    <a:pt x="107140" y="47444"/>
                  </a:lnTo>
                  <a:lnTo>
                    <a:pt x="109035" y="48805"/>
                  </a:lnTo>
                  <a:lnTo>
                    <a:pt x="110998" y="50194"/>
                  </a:lnTo>
                  <a:lnTo>
                    <a:pt x="112961" y="51527"/>
                  </a:lnTo>
                  <a:lnTo>
                    <a:pt x="114788" y="52916"/>
                  </a:lnTo>
                  <a:lnTo>
                    <a:pt x="116480" y="54277"/>
                  </a:lnTo>
                  <a:lnTo>
                    <a:pt x="117901" y="55722"/>
                  </a:lnTo>
                  <a:lnTo>
                    <a:pt x="119052" y="57138"/>
                  </a:lnTo>
                  <a:lnTo>
                    <a:pt x="119729" y="58555"/>
                  </a:lnTo>
                  <a:lnTo>
                    <a:pt x="120000" y="60000"/>
                  </a:lnTo>
                  <a:lnTo>
                    <a:pt x="119729" y="61444"/>
                  </a:lnTo>
                  <a:lnTo>
                    <a:pt x="119052" y="62861"/>
                  </a:lnTo>
                  <a:lnTo>
                    <a:pt x="117901" y="64277"/>
                  </a:lnTo>
                  <a:lnTo>
                    <a:pt x="116480" y="65722"/>
                  </a:lnTo>
                  <a:lnTo>
                    <a:pt x="114788" y="67083"/>
                  </a:lnTo>
                  <a:lnTo>
                    <a:pt x="112961" y="68472"/>
                  </a:lnTo>
                  <a:lnTo>
                    <a:pt x="110998" y="69805"/>
                  </a:lnTo>
                  <a:lnTo>
                    <a:pt x="109035" y="71194"/>
                  </a:lnTo>
                  <a:lnTo>
                    <a:pt x="107140" y="72555"/>
                  </a:lnTo>
                  <a:lnTo>
                    <a:pt x="105380" y="73916"/>
                  </a:lnTo>
                  <a:lnTo>
                    <a:pt x="103891" y="75277"/>
                  </a:lnTo>
                  <a:lnTo>
                    <a:pt x="102673" y="76666"/>
                  </a:lnTo>
                  <a:lnTo>
                    <a:pt x="101793" y="78027"/>
                  </a:lnTo>
                  <a:lnTo>
                    <a:pt x="101319" y="79500"/>
                  </a:lnTo>
                  <a:lnTo>
                    <a:pt x="101116" y="80972"/>
                  </a:lnTo>
                  <a:lnTo>
                    <a:pt x="101252" y="82500"/>
                  </a:lnTo>
                  <a:lnTo>
                    <a:pt x="101590" y="84083"/>
                  </a:lnTo>
                  <a:lnTo>
                    <a:pt x="102064" y="85638"/>
                  </a:lnTo>
                  <a:lnTo>
                    <a:pt x="102538" y="87194"/>
                  </a:lnTo>
                  <a:lnTo>
                    <a:pt x="103079" y="88750"/>
                  </a:lnTo>
                  <a:lnTo>
                    <a:pt x="103553" y="90333"/>
                  </a:lnTo>
                  <a:lnTo>
                    <a:pt x="103824" y="91861"/>
                  </a:lnTo>
                  <a:lnTo>
                    <a:pt x="103824" y="93333"/>
                  </a:lnTo>
                  <a:lnTo>
                    <a:pt x="103553" y="94805"/>
                  </a:lnTo>
                  <a:lnTo>
                    <a:pt x="102944" y="96222"/>
                  </a:lnTo>
                  <a:lnTo>
                    <a:pt x="101861" y="97555"/>
                  </a:lnTo>
                  <a:lnTo>
                    <a:pt x="100439" y="98750"/>
                  </a:lnTo>
                  <a:lnTo>
                    <a:pt x="98544" y="99861"/>
                  </a:lnTo>
                  <a:lnTo>
                    <a:pt x="96446" y="100916"/>
                  </a:lnTo>
                  <a:lnTo>
                    <a:pt x="94077" y="101916"/>
                  </a:lnTo>
                  <a:lnTo>
                    <a:pt x="91505" y="102861"/>
                  </a:lnTo>
                  <a:lnTo>
                    <a:pt x="88730" y="103777"/>
                  </a:lnTo>
                  <a:lnTo>
                    <a:pt x="85956" y="104694"/>
                  </a:lnTo>
                  <a:lnTo>
                    <a:pt x="83045" y="105555"/>
                  </a:lnTo>
                  <a:lnTo>
                    <a:pt x="80203" y="106472"/>
                  </a:lnTo>
                  <a:lnTo>
                    <a:pt x="77495" y="107333"/>
                  </a:lnTo>
                  <a:lnTo>
                    <a:pt x="74788" y="108277"/>
                  </a:lnTo>
                  <a:lnTo>
                    <a:pt x="72351" y="109250"/>
                  </a:lnTo>
                  <a:lnTo>
                    <a:pt x="70118" y="110250"/>
                  </a:lnTo>
                  <a:lnTo>
                    <a:pt x="68155" y="111333"/>
                  </a:lnTo>
                  <a:lnTo>
                    <a:pt x="66328" y="112611"/>
                  </a:lnTo>
                  <a:lnTo>
                    <a:pt x="64771" y="113972"/>
                  </a:lnTo>
                  <a:lnTo>
                    <a:pt x="63485" y="115416"/>
                  </a:lnTo>
                  <a:lnTo>
                    <a:pt x="62335" y="116916"/>
                  </a:lnTo>
                  <a:lnTo>
                    <a:pt x="61319" y="118444"/>
                  </a:lnTo>
                  <a:lnTo>
                    <a:pt x="60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111" name="Shape 111"/>
            <p:cNvSpPr/>
            <p:nvPr/>
          </p:nvSpPr>
          <p:spPr>
            <a:xfrm>
              <a:off x="874382" y="0"/>
              <a:ext cx="1646237" cy="6858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9787" y="0"/>
                  </a:lnTo>
                  <a:lnTo>
                    <a:pt x="21755" y="1527"/>
                  </a:lnTo>
                  <a:lnTo>
                    <a:pt x="23606" y="3055"/>
                  </a:lnTo>
                  <a:lnTo>
                    <a:pt x="25458" y="4611"/>
                  </a:lnTo>
                  <a:lnTo>
                    <a:pt x="27078" y="6194"/>
                  </a:lnTo>
                  <a:lnTo>
                    <a:pt x="29045" y="7722"/>
                  </a:lnTo>
                  <a:lnTo>
                    <a:pt x="31128" y="9194"/>
                  </a:lnTo>
                  <a:lnTo>
                    <a:pt x="33789" y="10583"/>
                  </a:lnTo>
                  <a:lnTo>
                    <a:pt x="36914" y="11861"/>
                  </a:lnTo>
                  <a:lnTo>
                    <a:pt x="40385" y="12944"/>
                  </a:lnTo>
                  <a:lnTo>
                    <a:pt x="44204" y="13972"/>
                  </a:lnTo>
                  <a:lnTo>
                    <a:pt x="48601" y="14916"/>
                  </a:lnTo>
                  <a:lnTo>
                    <a:pt x="53230" y="15861"/>
                  </a:lnTo>
                  <a:lnTo>
                    <a:pt x="58090" y="16750"/>
                  </a:lnTo>
                  <a:lnTo>
                    <a:pt x="62950" y="17638"/>
                  </a:lnTo>
                  <a:lnTo>
                    <a:pt x="67926" y="18555"/>
                  </a:lnTo>
                  <a:lnTo>
                    <a:pt x="72671" y="19444"/>
                  </a:lnTo>
                  <a:lnTo>
                    <a:pt x="77184" y="20388"/>
                  </a:lnTo>
                  <a:lnTo>
                    <a:pt x="81350" y="21416"/>
                  </a:lnTo>
                  <a:lnTo>
                    <a:pt x="85168" y="22444"/>
                  </a:lnTo>
                  <a:lnTo>
                    <a:pt x="88293" y="23555"/>
                  </a:lnTo>
                  <a:lnTo>
                    <a:pt x="90954" y="24805"/>
                  </a:lnTo>
                  <a:lnTo>
                    <a:pt x="92574" y="26027"/>
                  </a:lnTo>
                  <a:lnTo>
                    <a:pt x="93616" y="27388"/>
                  </a:lnTo>
                  <a:lnTo>
                    <a:pt x="94079" y="28722"/>
                  </a:lnTo>
                  <a:lnTo>
                    <a:pt x="93963" y="30138"/>
                  </a:lnTo>
                  <a:lnTo>
                    <a:pt x="93500" y="31555"/>
                  </a:lnTo>
                  <a:lnTo>
                    <a:pt x="92921" y="33027"/>
                  </a:lnTo>
                  <a:lnTo>
                    <a:pt x="92111" y="34500"/>
                  </a:lnTo>
                  <a:lnTo>
                    <a:pt x="91186" y="35972"/>
                  </a:lnTo>
                  <a:lnTo>
                    <a:pt x="90491" y="37444"/>
                  </a:lnTo>
                  <a:lnTo>
                    <a:pt x="90028" y="38916"/>
                  </a:lnTo>
                  <a:lnTo>
                    <a:pt x="89681" y="40333"/>
                  </a:lnTo>
                  <a:lnTo>
                    <a:pt x="90028" y="41722"/>
                  </a:lnTo>
                  <a:lnTo>
                    <a:pt x="90723" y="43083"/>
                  </a:lnTo>
                  <a:lnTo>
                    <a:pt x="92227" y="44500"/>
                  </a:lnTo>
                  <a:lnTo>
                    <a:pt x="94541" y="45888"/>
                  </a:lnTo>
                  <a:lnTo>
                    <a:pt x="97319" y="47277"/>
                  </a:lnTo>
                  <a:lnTo>
                    <a:pt x="100443" y="48666"/>
                  </a:lnTo>
                  <a:lnTo>
                    <a:pt x="103683" y="50027"/>
                  </a:lnTo>
                  <a:lnTo>
                    <a:pt x="107155" y="51416"/>
                  </a:lnTo>
                  <a:lnTo>
                    <a:pt x="110279" y="52805"/>
                  </a:lnTo>
                  <a:lnTo>
                    <a:pt x="113404" y="54222"/>
                  </a:lnTo>
                  <a:lnTo>
                    <a:pt x="116065" y="55638"/>
                  </a:lnTo>
                  <a:lnTo>
                    <a:pt x="118148" y="57055"/>
                  </a:lnTo>
                  <a:lnTo>
                    <a:pt x="119305" y="58500"/>
                  </a:lnTo>
                  <a:lnTo>
                    <a:pt x="120000" y="60000"/>
                  </a:lnTo>
                  <a:lnTo>
                    <a:pt x="119305" y="61500"/>
                  </a:lnTo>
                  <a:lnTo>
                    <a:pt x="118148" y="62944"/>
                  </a:lnTo>
                  <a:lnTo>
                    <a:pt x="116065" y="64361"/>
                  </a:lnTo>
                  <a:lnTo>
                    <a:pt x="113404" y="65777"/>
                  </a:lnTo>
                  <a:lnTo>
                    <a:pt x="110279" y="67194"/>
                  </a:lnTo>
                  <a:lnTo>
                    <a:pt x="107155" y="68583"/>
                  </a:lnTo>
                  <a:lnTo>
                    <a:pt x="103683" y="69972"/>
                  </a:lnTo>
                  <a:lnTo>
                    <a:pt x="100443" y="71333"/>
                  </a:lnTo>
                  <a:lnTo>
                    <a:pt x="97319" y="72722"/>
                  </a:lnTo>
                  <a:lnTo>
                    <a:pt x="94541" y="74111"/>
                  </a:lnTo>
                  <a:lnTo>
                    <a:pt x="92227" y="75500"/>
                  </a:lnTo>
                  <a:lnTo>
                    <a:pt x="90723" y="76916"/>
                  </a:lnTo>
                  <a:lnTo>
                    <a:pt x="90028" y="78277"/>
                  </a:lnTo>
                  <a:lnTo>
                    <a:pt x="89681" y="79666"/>
                  </a:lnTo>
                  <a:lnTo>
                    <a:pt x="90028" y="81083"/>
                  </a:lnTo>
                  <a:lnTo>
                    <a:pt x="90491" y="82555"/>
                  </a:lnTo>
                  <a:lnTo>
                    <a:pt x="91186" y="84027"/>
                  </a:lnTo>
                  <a:lnTo>
                    <a:pt x="92111" y="85500"/>
                  </a:lnTo>
                  <a:lnTo>
                    <a:pt x="92921" y="86972"/>
                  </a:lnTo>
                  <a:lnTo>
                    <a:pt x="93500" y="88444"/>
                  </a:lnTo>
                  <a:lnTo>
                    <a:pt x="93963" y="89861"/>
                  </a:lnTo>
                  <a:lnTo>
                    <a:pt x="94079" y="91277"/>
                  </a:lnTo>
                  <a:lnTo>
                    <a:pt x="93616" y="92611"/>
                  </a:lnTo>
                  <a:lnTo>
                    <a:pt x="92574" y="93972"/>
                  </a:lnTo>
                  <a:lnTo>
                    <a:pt x="90954" y="95194"/>
                  </a:lnTo>
                  <a:lnTo>
                    <a:pt x="88293" y="96444"/>
                  </a:lnTo>
                  <a:lnTo>
                    <a:pt x="85168" y="97555"/>
                  </a:lnTo>
                  <a:lnTo>
                    <a:pt x="81350" y="98583"/>
                  </a:lnTo>
                  <a:lnTo>
                    <a:pt x="77184" y="99611"/>
                  </a:lnTo>
                  <a:lnTo>
                    <a:pt x="72671" y="100555"/>
                  </a:lnTo>
                  <a:lnTo>
                    <a:pt x="67926" y="101444"/>
                  </a:lnTo>
                  <a:lnTo>
                    <a:pt x="62950" y="102361"/>
                  </a:lnTo>
                  <a:lnTo>
                    <a:pt x="58090" y="103250"/>
                  </a:lnTo>
                  <a:lnTo>
                    <a:pt x="53230" y="104138"/>
                  </a:lnTo>
                  <a:lnTo>
                    <a:pt x="48601" y="105083"/>
                  </a:lnTo>
                  <a:lnTo>
                    <a:pt x="44204" y="106027"/>
                  </a:lnTo>
                  <a:lnTo>
                    <a:pt x="40385" y="107055"/>
                  </a:lnTo>
                  <a:lnTo>
                    <a:pt x="36914" y="108138"/>
                  </a:lnTo>
                  <a:lnTo>
                    <a:pt x="33789" y="109416"/>
                  </a:lnTo>
                  <a:lnTo>
                    <a:pt x="31128" y="110805"/>
                  </a:lnTo>
                  <a:lnTo>
                    <a:pt x="29045" y="112277"/>
                  </a:lnTo>
                  <a:lnTo>
                    <a:pt x="27078" y="113805"/>
                  </a:lnTo>
                  <a:lnTo>
                    <a:pt x="25458" y="115388"/>
                  </a:lnTo>
                  <a:lnTo>
                    <a:pt x="23606" y="116944"/>
                  </a:lnTo>
                  <a:lnTo>
                    <a:pt x="21755" y="118472"/>
                  </a:lnTo>
                  <a:lnTo>
                    <a:pt x="19787" y="120000"/>
                  </a:lnTo>
                  <a:lnTo>
                    <a:pt x="0" y="120000"/>
                  </a:lnTo>
                  <a:lnTo>
                    <a:pt x="1967" y="118833"/>
                  </a:lnTo>
                  <a:lnTo>
                    <a:pt x="3818" y="117555"/>
                  </a:lnTo>
                  <a:lnTo>
                    <a:pt x="5323" y="116194"/>
                  </a:lnTo>
                  <a:lnTo>
                    <a:pt x="6943" y="114750"/>
                  </a:lnTo>
                  <a:lnTo>
                    <a:pt x="8678" y="113194"/>
                  </a:lnTo>
                  <a:lnTo>
                    <a:pt x="10414" y="111638"/>
                  </a:lnTo>
                  <a:lnTo>
                    <a:pt x="12613" y="110111"/>
                  </a:lnTo>
                  <a:lnTo>
                    <a:pt x="14927" y="108583"/>
                  </a:lnTo>
                  <a:lnTo>
                    <a:pt x="18052" y="107083"/>
                  </a:lnTo>
                  <a:lnTo>
                    <a:pt x="21523" y="105666"/>
                  </a:lnTo>
                  <a:lnTo>
                    <a:pt x="25689" y="104333"/>
                  </a:lnTo>
                  <a:lnTo>
                    <a:pt x="30202" y="103138"/>
                  </a:lnTo>
                  <a:lnTo>
                    <a:pt x="35062" y="102000"/>
                  </a:lnTo>
                  <a:lnTo>
                    <a:pt x="40270" y="100944"/>
                  </a:lnTo>
                  <a:lnTo>
                    <a:pt x="45361" y="99972"/>
                  </a:lnTo>
                  <a:lnTo>
                    <a:pt x="50684" y="99027"/>
                  </a:lnTo>
                  <a:lnTo>
                    <a:pt x="55776" y="98083"/>
                  </a:lnTo>
                  <a:lnTo>
                    <a:pt x="60520" y="97194"/>
                  </a:lnTo>
                  <a:lnTo>
                    <a:pt x="64918" y="96277"/>
                  </a:lnTo>
                  <a:lnTo>
                    <a:pt x="68736" y="95388"/>
                  </a:lnTo>
                  <a:lnTo>
                    <a:pt x="71745" y="94444"/>
                  </a:lnTo>
                  <a:lnTo>
                    <a:pt x="73828" y="93527"/>
                  </a:lnTo>
                  <a:lnTo>
                    <a:pt x="74869" y="92666"/>
                  </a:lnTo>
                  <a:lnTo>
                    <a:pt x="75448" y="91722"/>
                  </a:lnTo>
                  <a:lnTo>
                    <a:pt x="75679" y="90694"/>
                  </a:lnTo>
                  <a:lnTo>
                    <a:pt x="75332" y="89555"/>
                  </a:lnTo>
                  <a:lnTo>
                    <a:pt x="74869" y="88361"/>
                  </a:lnTo>
                  <a:lnTo>
                    <a:pt x="74291" y="87138"/>
                  </a:lnTo>
                  <a:lnTo>
                    <a:pt x="73712" y="85861"/>
                  </a:lnTo>
                  <a:lnTo>
                    <a:pt x="72439" y="83916"/>
                  </a:lnTo>
                  <a:lnTo>
                    <a:pt x="71745" y="82000"/>
                  </a:lnTo>
                  <a:lnTo>
                    <a:pt x="71282" y="80027"/>
                  </a:lnTo>
                  <a:lnTo>
                    <a:pt x="71513" y="78027"/>
                  </a:lnTo>
                  <a:lnTo>
                    <a:pt x="72671" y="76027"/>
                  </a:lnTo>
                  <a:lnTo>
                    <a:pt x="74291" y="74472"/>
                  </a:lnTo>
                  <a:lnTo>
                    <a:pt x="76489" y="72944"/>
                  </a:lnTo>
                  <a:lnTo>
                    <a:pt x="79267" y="71500"/>
                  </a:lnTo>
                  <a:lnTo>
                    <a:pt x="82275" y="70027"/>
                  </a:lnTo>
                  <a:lnTo>
                    <a:pt x="85515" y="68666"/>
                  </a:lnTo>
                  <a:lnTo>
                    <a:pt x="88756" y="67305"/>
                  </a:lnTo>
                  <a:lnTo>
                    <a:pt x="91533" y="66138"/>
                  </a:lnTo>
                  <a:lnTo>
                    <a:pt x="94079" y="65055"/>
                  </a:lnTo>
                  <a:lnTo>
                    <a:pt x="96509" y="63972"/>
                  </a:lnTo>
                  <a:lnTo>
                    <a:pt x="98476" y="62916"/>
                  </a:lnTo>
                  <a:lnTo>
                    <a:pt x="99980" y="61888"/>
                  </a:lnTo>
                  <a:lnTo>
                    <a:pt x="101022" y="60944"/>
                  </a:lnTo>
                  <a:lnTo>
                    <a:pt x="101369" y="60000"/>
                  </a:lnTo>
                  <a:lnTo>
                    <a:pt x="101022" y="59055"/>
                  </a:lnTo>
                  <a:lnTo>
                    <a:pt x="99980" y="58111"/>
                  </a:lnTo>
                  <a:lnTo>
                    <a:pt x="98476" y="57083"/>
                  </a:lnTo>
                  <a:lnTo>
                    <a:pt x="96509" y="56027"/>
                  </a:lnTo>
                  <a:lnTo>
                    <a:pt x="94079" y="54944"/>
                  </a:lnTo>
                  <a:lnTo>
                    <a:pt x="91533" y="53861"/>
                  </a:lnTo>
                  <a:lnTo>
                    <a:pt x="88756" y="52694"/>
                  </a:lnTo>
                  <a:lnTo>
                    <a:pt x="85515" y="51333"/>
                  </a:lnTo>
                  <a:lnTo>
                    <a:pt x="82275" y="49972"/>
                  </a:lnTo>
                  <a:lnTo>
                    <a:pt x="79267" y="48500"/>
                  </a:lnTo>
                  <a:lnTo>
                    <a:pt x="76489" y="47055"/>
                  </a:lnTo>
                  <a:lnTo>
                    <a:pt x="74291" y="45527"/>
                  </a:lnTo>
                  <a:lnTo>
                    <a:pt x="72671" y="43972"/>
                  </a:lnTo>
                  <a:lnTo>
                    <a:pt x="71513" y="41972"/>
                  </a:lnTo>
                  <a:lnTo>
                    <a:pt x="71282" y="39972"/>
                  </a:lnTo>
                  <a:lnTo>
                    <a:pt x="71745" y="38000"/>
                  </a:lnTo>
                  <a:lnTo>
                    <a:pt x="72439" y="36083"/>
                  </a:lnTo>
                  <a:lnTo>
                    <a:pt x="73712" y="34138"/>
                  </a:lnTo>
                  <a:lnTo>
                    <a:pt x="74291" y="32861"/>
                  </a:lnTo>
                  <a:lnTo>
                    <a:pt x="74869" y="31638"/>
                  </a:lnTo>
                  <a:lnTo>
                    <a:pt x="75332" y="30444"/>
                  </a:lnTo>
                  <a:lnTo>
                    <a:pt x="75679" y="29305"/>
                  </a:lnTo>
                  <a:lnTo>
                    <a:pt x="75448" y="28277"/>
                  </a:lnTo>
                  <a:lnTo>
                    <a:pt x="74869" y="27333"/>
                  </a:lnTo>
                  <a:lnTo>
                    <a:pt x="73828" y="26472"/>
                  </a:lnTo>
                  <a:lnTo>
                    <a:pt x="71745" y="25555"/>
                  </a:lnTo>
                  <a:lnTo>
                    <a:pt x="68736" y="24611"/>
                  </a:lnTo>
                  <a:lnTo>
                    <a:pt x="64918" y="23722"/>
                  </a:lnTo>
                  <a:lnTo>
                    <a:pt x="60520" y="22833"/>
                  </a:lnTo>
                  <a:lnTo>
                    <a:pt x="55776" y="21916"/>
                  </a:lnTo>
                  <a:lnTo>
                    <a:pt x="50684" y="20972"/>
                  </a:lnTo>
                  <a:lnTo>
                    <a:pt x="45361" y="20027"/>
                  </a:lnTo>
                  <a:lnTo>
                    <a:pt x="40270" y="19055"/>
                  </a:lnTo>
                  <a:lnTo>
                    <a:pt x="35062" y="18000"/>
                  </a:lnTo>
                  <a:lnTo>
                    <a:pt x="30202" y="16861"/>
                  </a:lnTo>
                  <a:lnTo>
                    <a:pt x="25689" y="15666"/>
                  </a:lnTo>
                  <a:lnTo>
                    <a:pt x="21523" y="14333"/>
                  </a:lnTo>
                  <a:lnTo>
                    <a:pt x="18052" y="12916"/>
                  </a:lnTo>
                  <a:lnTo>
                    <a:pt x="14927" y="11416"/>
                  </a:lnTo>
                  <a:lnTo>
                    <a:pt x="12613" y="9888"/>
                  </a:lnTo>
                  <a:lnTo>
                    <a:pt x="10414" y="8361"/>
                  </a:lnTo>
                  <a:lnTo>
                    <a:pt x="8678" y="6805"/>
                  </a:lnTo>
                  <a:lnTo>
                    <a:pt x="6943" y="5250"/>
                  </a:lnTo>
                  <a:lnTo>
                    <a:pt x="5323" y="3805"/>
                  </a:lnTo>
                  <a:lnTo>
                    <a:pt x="3818" y="2444"/>
                  </a:lnTo>
                  <a:lnTo>
                    <a:pt x="1967" y="11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Impact"/>
              <a:buNone/>
              <a:defRPr b="0" i="0" sz="51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1251678" y="2286000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52400" lvl="0" marL="228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114300" lvl="1" marL="685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bin"/>
              <a:buChar char="–"/>
              <a:defRPr b="0" i="0" sz="1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76200" lvl="2" marL="11430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38100" lvl="3" marL="1600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38100" lvl="4" marL="2057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38100" lvl="5" marL="2514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38100" lvl="6" marL="2971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38100" lvl="7" marL="34290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38100" lvl="8" marL="3886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1251678" y="6375678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4038600" y="6375678"/>
            <a:ext cx="4114800" cy="345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610600" y="6375678"/>
            <a:ext cx="2819397" cy="345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idx="2" type="pic"/>
          </p:nvPr>
        </p:nvSpPr>
        <p:spPr>
          <a:xfrm>
            <a:off x="283462" y="0"/>
            <a:ext cx="7355584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Font typeface="Cabin"/>
              <a:buNone/>
              <a:defRPr b="0" i="0" sz="2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Font typeface="Cabin"/>
              <a:buNone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Font typeface="Cabin"/>
              <a:buNone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Font typeface="Cabin"/>
              <a:buNone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3" name="Shape 33"/>
          <p:cNvSpPr/>
          <p:nvPr/>
        </p:nvSpPr>
        <p:spPr>
          <a:xfrm>
            <a:off x="7389810" y="0"/>
            <a:ext cx="4802188" cy="6858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119" y="118833"/>
                </a:lnTo>
                <a:lnTo>
                  <a:pt x="317" y="117861"/>
                </a:lnTo>
                <a:lnTo>
                  <a:pt x="555" y="116944"/>
                </a:lnTo>
                <a:lnTo>
                  <a:pt x="952" y="116194"/>
                </a:lnTo>
                <a:lnTo>
                  <a:pt x="1348" y="115444"/>
                </a:lnTo>
                <a:lnTo>
                  <a:pt x="1824" y="114805"/>
                </a:lnTo>
                <a:lnTo>
                  <a:pt x="2300" y="114138"/>
                </a:lnTo>
                <a:lnTo>
                  <a:pt x="2737" y="113527"/>
                </a:lnTo>
                <a:lnTo>
                  <a:pt x="3173" y="112833"/>
                </a:lnTo>
                <a:lnTo>
                  <a:pt x="3570" y="112111"/>
                </a:lnTo>
                <a:lnTo>
                  <a:pt x="3927" y="111305"/>
                </a:lnTo>
                <a:lnTo>
                  <a:pt x="4204" y="110444"/>
                </a:lnTo>
                <a:lnTo>
                  <a:pt x="4403" y="109388"/>
                </a:lnTo>
                <a:lnTo>
                  <a:pt x="4482" y="108194"/>
                </a:lnTo>
                <a:lnTo>
                  <a:pt x="4403" y="106972"/>
                </a:lnTo>
                <a:lnTo>
                  <a:pt x="4204" y="105972"/>
                </a:lnTo>
                <a:lnTo>
                  <a:pt x="3927" y="105055"/>
                </a:lnTo>
                <a:lnTo>
                  <a:pt x="3570" y="104222"/>
                </a:lnTo>
                <a:lnTo>
                  <a:pt x="3173" y="103500"/>
                </a:lnTo>
                <a:lnTo>
                  <a:pt x="2697" y="102833"/>
                </a:lnTo>
                <a:lnTo>
                  <a:pt x="2221" y="102194"/>
                </a:lnTo>
                <a:lnTo>
                  <a:pt x="1745" y="101527"/>
                </a:lnTo>
                <a:lnTo>
                  <a:pt x="1309" y="100833"/>
                </a:lnTo>
                <a:lnTo>
                  <a:pt x="872" y="100111"/>
                </a:lnTo>
                <a:lnTo>
                  <a:pt x="515" y="99305"/>
                </a:lnTo>
                <a:lnTo>
                  <a:pt x="277" y="98388"/>
                </a:lnTo>
                <a:lnTo>
                  <a:pt x="39" y="97333"/>
                </a:lnTo>
                <a:lnTo>
                  <a:pt x="0" y="96138"/>
                </a:lnTo>
                <a:lnTo>
                  <a:pt x="39" y="94944"/>
                </a:lnTo>
                <a:lnTo>
                  <a:pt x="277" y="93888"/>
                </a:lnTo>
                <a:lnTo>
                  <a:pt x="515" y="92972"/>
                </a:lnTo>
                <a:lnTo>
                  <a:pt x="872" y="92194"/>
                </a:lnTo>
                <a:lnTo>
                  <a:pt x="1309" y="91444"/>
                </a:lnTo>
                <a:lnTo>
                  <a:pt x="1745" y="90750"/>
                </a:lnTo>
                <a:lnTo>
                  <a:pt x="2221" y="90111"/>
                </a:lnTo>
                <a:lnTo>
                  <a:pt x="2697" y="89500"/>
                </a:lnTo>
                <a:lnTo>
                  <a:pt x="3173" y="88805"/>
                </a:lnTo>
                <a:lnTo>
                  <a:pt x="3570" y="88083"/>
                </a:lnTo>
                <a:lnTo>
                  <a:pt x="3927" y="87277"/>
                </a:lnTo>
                <a:lnTo>
                  <a:pt x="4204" y="86361"/>
                </a:lnTo>
                <a:lnTo>
                  <a:pt x="4403" y="85305"/>
                </a:lnTo>
                <a:lnTo>
                  <a:pt x="4482" y="84111"/>
                </a:lnTo>
                <a:lnTo>
                  <a:pt x="4403" y="82916"/>
                </a:lnTo>
                <a:lnTo>
                  <a:pt x="4204" y="81861"/>
                </a:lnTo>
                <a:lnTo>
                  <a:pt x="3927" y="80944"/>
                </a:lnTo>
                <a:lnTo>
                  <a:pt x="3570" y="80138"/>
                </a:lnTo>
                <a:lnTo>
                  <a:pt x="3173" y="79388"/>
                </a:lnTo>
                <a:lnTo>
                  <a:pt x="2697" y="78722"/>
                </a:lnTo>
                <a:lnTo>
                  <a:pt x="1745" y="77416"/>
                </a:lnTo>
                <a:lnTo>
                  <a:pt x="1309" y="76750"/>
                </a:lnTo>
                <a:lnTo>
                  <a:pt x="872" y="76000"/>
                </a:lnTo>
                <a:lnTo>
                  <a:pt x="515" y="75194"/>
                </a:lnTo>
                <a:lnTo>
                  <a:pt x="277" y="74277"/>
                </a:lnTo>
                <a:lnTo>
                  <a:pt x="39" y="73250"/>
                </a:lnTo>
                <a:lnTo>
                  <a:pt x="0" y="72027"/>
                </a:lnTo>
                <a:lnTo>
                  <a:pt x="39" y="70833"/>
                </a:lnTo>
                <a:lnTo>
                  <a:pt x="277" y="69777"/>
                </a:lnTo>
                <a:lnTo>
                  <a:pt x="515" y="68861"/>
                </a:lnTo>
                <a:lnTo>
                  <a:pt x="872" y="68083"/>
                </a:lnTo>
                <a:lnTo>
                  <a:pt x="1309" y="67333"/>
                </a:lnTo>
                <a:lnTo>
                  <a:pt x="1745" y="66694"/>
                </a:lnTo>
                <a:lnTo>
                  <a:pt x="2697" y="65388"/>
                </a:lnTo>
                <a:lnTo>
                  <a:pt x="3173" y="64694"/>
                </a:lnTo>
                <a:lnTo>
                  <a:pt x="3570" y="63972"/>
                </a:lnTo>
                <a:lnTo>
                  <a:pt x="3927" y="63166"/>
                </a:lnTo>
                <a:lnTo>
                  <a:pt x="4204" y="62250"/>
                </a:lnTo>
                <a:lnTo>
                  <a:pt x="4403" y="61194"/>
                </a:lnTo>
                <a:lnTo>
                  <a:pt x="4482" y="59972"/>
                </a:lnTo>
                <a:lnTo>
                  <a:pt x="4403" y="58805"/>
                </a:lnTo>
                <a:lnTo>
                  <a:pt x="4204" y="57750"/>
                </a:lnTo>
                <a:lnTo>
                  <a:pt x="3927" y="56833"/>
                </a:lnTo>
                <a:lnTo>
                  <a:pt x="3570" y="56027"/>
                </a:lnTo>
                <a:lnTo>
                  <a:pt x="3173" y="55305"/>
                </a:lnTo>
                <a:lnTo>
                  <a:pt x="2697" y="54611"/>
                </a:lnTo>
                <a:lnTo>
                  <a:pt x="2221" y="53972"/>
                </a:lnTo>
                <a:lnTo>
                  <a:pt x="1745" y="53305"/>
                </a:lnTo>
                <a:lnTo>
                  <a:pt x="1309" y="52666"/>
                </a:lnTo>
                <a:lnTo>
                  <a:pt x="872" y="51916"/>
                </a:lnTo>
                <a:lnTo>
                  <a:pt x="515" y="51138"/>
                </a:lnTo>
                <a:lnTo>
                  <a:pt x="277" y="50194"/>
                </a:lnTo>
                <a:lnTo>
                  <a:pt x="39" y="49166"/>
                </a:lnTo>
                <a:lnTo>
                  <a:pt x="0" y="47972"/>
                </a:lnTo>
                <a:lnTo>
                  <a:pt x="39" y="46750"/>
                </a:lnTo>
                <a:lnTo>
                  <a:pt x="277" y="45722"/>
                </a:lnTo>
                <a:lnTo>
                  <a:pt x="515" y="44805"/>
                </a:lnTo>
                <a:lnTo>
                  <a:pt x="872" y="43972"/>
                </a:lnTo>
                <a:lnTo>
                  <a:pt x="1309" y="43250"/>
                </a:lnTo>
                <a:lnTo>
                  <a:pt x="1745" y="42583"/>
                </a:lnTo>
                <a:lnTo>
                  <a:pt x="2221" y="41916"/>
                </a:lnTo>
                <a:lnTo>
                  <a:pt x="2697" y="41277"/>
                </a:lnTo>
                <a:lnTo>
                  <a:pt x="3173" y="40583"/>
                </a:lnTo>
                <a:lnTo>
                  <a:pt x="3570" y="39861"/>
                </a:lnTo>
                <a:lnTo>
                  <a:pt x="3927" y="39055"/>
                </a:lnTo>
                <a:lnTo>
                  <a:pt x="4204" y="38138"/>
                </a:lnTo>
                <a:lnTo>
                  <a:pt x="4403" y="37083"/>
                </a:lnTo>
                <a:lnTo>
                  <a:pt x="4482" y="35888"/>
                </a:lnTo>
                <a:lnTo>
                  <a:pt x="4403" y="34694"/>
                </a:lnTo>
                <a:lnTo>
                  <a:pt x="4204" y="33638"/>
                </a:lnTo>
                <a:lnTo>
                  <a:pt x="3927" y="32722"/>
                </a:lnTo>
                <a:lnTo>
                  <a:pt x="3570" y="31916"/>
                </a:lnTo>
                <a:lnTo>
                  <a:pt x="3173" y="31194"/>
                </a:lnTo>
                <a:lnTo>
                  <a:pt x="2697" y="30500"/>
                </a:lnTo>
                <a:lnTo>
                  <a:pt x="2221" y="29888"/>
                </a:lnTo>
                <a:lnTo>
                  <a:pt x="1745" y="29250"/>
                </a:lnTo>
                <a:lnTo>
                  <a:pt x="1309" y="28555"/>
                </a:lnTo>
                <a:lnTo>
                  <a:pt x="872" y="27805"/>
                </a:lnTo>
                <a:lnTo>
                  <a:pt x="515" y="27027"/>
                </a:lnTo>
                <a:lnTo>
                  <a:pt x="277" y="26111"/>
                </a:lnTo>
                <a:lnTo>
                  <a:pt x="39" y="25055"/>
                </a:lnTo>
                <a:lnTo>
                  <a:pt x="0" y="23861"/>
                </a:lnTo>
                <a:lnTo>
                  <a:pt x="39" y="22666"/>
                </a:lnTo>
                <a:lnTo>
                  <a:pt x="277" y="21611"/>
                </a:lnTo>
                <a:lnTo>
                  <a:pt x="515" y="20694"/>
                </a:lnTo>
                <a:lnTo>
                  <a:pt x="872" y="19888"/>
                </a:lnTo>
                <a:lnTo>
                  <a:pt x="1309" y="19166"/>
                </a:lnTo>
                <a:lnTo>
                  <a:pt x="1745" y="18472"/>
                </a:lnTo>
                <a:lnTo>
                  <a:pt x="2221" y="17805"/>
                </a:lnTo>
                <a:lnTo>
                  <a:pt x="2697" y="17166"/>
                </a:lnTo>
                <a:lnTo>
                  <a:pt x="3173" y="16500"/>
                </a:lnTo>
                <a:lnTo>
                  <a:pt x="3570" y="15777"/>
                </a:lnTo>
                <a:lnTo>
                  <a:pt x="3927" y="14944"/>
                </a:lnTo>
                <a:lnTo>
                  <a:pt x="4204" y="14027"/>
                </a:lnTo>
                <a:lnTo>
                  <a:pt x="4403" y="13027"/>
                </a:lnTo>
                <a:lnTo>
                  <a:pt x="4482" y="11777"/>
                </a:lnTo>
                <a:lnTo>
                  <a:pt x="4403" y="10611"/>
                </a:lnTo>
                <a:lnTo>
                  <a:pt x="4204" y="9555"/>
                </a:lnTo>
                <a:lnTo>
                  <a:pt x="3927" y="8694"/>
                </a:lnTo>
                <a:lnTo>
                  <a:pt x="3570" y="7888"/>
                </a:lnTo>
                <a:lnTo>
                  <a:pt x="3173" y="7166"/>
                </a:lnTo>
                <a:lnTo>
                  <a:pt x="2737" y="6472"/>
                </a:lnTo>
                <a:lnTo>
                  <a:pt x="2300" y="5861"/>
                </a:lnTo>
                <a:lnTo>
                  <a:pt x="1824" y="5194"/>
                </a:lnTo>
                <a:lnTo>
                  <a:pt x="1348" y="4555"/>
                </a:lnTo>
                <a:lnTo>
                  <a:pt x="952" y="3805"/>
                </a:lnTo>
                <a:lnTo>
                  <a:pt x="555" y="3055"/>
                </a:lnTo>
                <a:lnTo>
                  <a:pt x="317" y="2138"/>
                </a:lnTo>
                <a:lnTo>
                  <a:pt x="119" y="1166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34" name="Shape 34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Shape 35"/>
          <p:cNvSpPr txBox="1"/>
          <p:nvPr>
            <p:ph type="title"/>
          </p:nvPr>
        </p:nvSpPr>
        <p:spPr>
          <a:xfrm>
            <a:off x="8337882" y="457200"/>
            <a:ext cx="3092117" cy="119666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bin"/>
              <a:buNone/>
              <a:defRPr b="1" i="0" sz="19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8337882" y="1741333"/>
            <a:ext cx="3092117" cy="41641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6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Font typeface="Cabin"/>
              <a:buNone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Font typeface="Cabin"/>
              <a:buNone/>
              <a:defRPr b="0" i="0" sz="1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Font typeface="Cabin"/>
              <a:buNone/>
              <a:defRPr b="0" i="0" sz="1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Font typeface="Cabin"/>
              <a:buNone/>
              <a:defRPr b="0" i="0" sz="1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765950" y="6375678"/>
            <a:ext cx="1232455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2103621" y="6375678"/>
            <a:ext cx="3482177" cy="345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5687567" y="6375678"/>
            <a:ext cx="1234440" cy="345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Impact"/>
              <a:buNone/>
              <a:defRPr b="0" i="0" sz="51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1251678" y="6375678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75678"/>
            <a:ext cx="4114800" cy="345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75678"/>
            <a:ext cx="2819397" cy="345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2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242926" y="1073887"/>
            <a:ext cx="8187071" cy="406462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Impact"/>
              <a:buNone/>
              <a:defRPr b="0" i="0" sz="8400" u="none" cap="none" strike="noStrike">
                <a:solidFill>
                  <a:schemeClr val="lt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242930" y="5159780"/>
            <a:ext cx="7017487" cy="9511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Font typeface="Cabin"/>
              <a:buNone/>
              <a:defRPr b="0" i="0" sz="2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Font typeface="Cabin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Font typeface="Cabin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Font typeface="Cabin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3236546" y="6375678"/>
            <a:ext cx="1493945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abin"/>
              <a:buNone/>
              <a:defRPr b="0" i="0" sz="12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5279064" y="6375678"/>
            <a:ext cx="4114800" cy="345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abin"/>
              <a:buNone/>
              <a:defRPr b="0" i="0" sz="12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9942434" y="6375678"/>
            <a:ext cx="1487565" cy="345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grpSp>
        <p:nvGrpSpPr>
          <p:cNvPr id="51" name="Shape 51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52" name="Shape 52"/>
            <p:cNvSpPr/>
            <p:nvPr/>
          </p:nvSpPr>
          <p:spPr>
            <a:xfrm>
              <a:off x="0" y="0"/>
              <a:ext cx="2814638" cy="6858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60304" y="0"/>
                  </a:lnTo>
                  <a:lnTo>
                    <a:pt x="61319" y="1555"/>
                  </a:lnTo>
                  <a:lnTo>
                    <a:pt x="62335" y="3083"/>
                  </a:lnTo>
                  <a:lnTo>
                    <a:pt x="63485" y="4583"/>
                  </a:lnTo>
                  <a:lnTo>
                    <a:pt x="64771" y="6027"/>
                  </a:lnTo>
                  <a:lnTo>
                    <a:pt x="66328" y="7388"/>
                  </a:lnTo>
                  <a:lnTo>
                    <a:pt x="68155" y="8666"/>
                  </a:lnTo>
                  <a:lnTo>
                    <a:pt x="70118" y="9750"/>
                  </a:lnTo>
                  <a:lnTo>
                    <a:pt x="72351" y="10750"/>
                  </a:lnTo>
                  <a:lnTo>
                    <a:pt x="74788" y="11722"/>
                  </a:lnTo>
                  <a:lnTo>
                    <a:pt x="77495" y="12666"/>
                  </a:lnTo>
                  <a:lnTo>
                    <a:pt x="80203" y="13527"/>
                  </a:lnTo>
                  <a:lnTo>
                    <a:pt x="83045" y="14444"/>
                  </a:lnTo>
                  <a:lnTo>
                    <a:pt x="85956" y="15305"/>
                  </a:lnTo>
                  <a:lnTo>
                    <a:pt x="88730" y="16222"/>
                  </a:lnTo>
                  <a:lnTo>
                    <a:pt x="91505" y="17138"/>
                  </a:lnTo>
                  <a:lnTo>
                    <a:pt x="94077" y="18083"/>
                  </a:lnTo>
                  <a:lnTo>
                    <a:pt x="96446" y="19083"/>
                  </a:lnTo>
                  <a:lnTo>
                    <a:pt x="98544" y="20138"/>
                  </a:lnTo>
                  <a:lnTo>
                    <a:pt x="100439" y="21250"/>
                  </a:lnTo>
                  <a:lnTo>
                    <a:pt x="101861" y="22444"/>
                  </a:lnTo>
                  <a:lnTo>
                    <a:pt x="102944" y="23777"/>
                  </a:lnTo>
                  <a:lnTo>
                    <a:pt x="103553" y="25194"/>
                  </a:lnTo>
                  <a:lnTo>
                    <a:pt x="103824" y="26666"/>
                  </a:lnTo>
                  <a:lnTo>
                    <a:pt x="103824" y="28138"/>
                  </a:lnTo>
                  <a:lnTo>
                    <a:pt x="103553" y="29666"/>
                  </a:lnTo>
                  <a:lnTo>
                    <a:pt x="103079" y="31250"/>
                  </a:lnTo>
                  <a:lnTo>
                    <a:pt x="102538" y="32805"/>
                  </a:lnTo>
                  <a:lnTo>
                    <a:pt x="102064" y="34361"/>
                  </a:lnTo>
                  <a:lnTo>
                    <a:pt x="101590" y="35916"/>
                  </a:lnTo>
                  <a:lnTo>
                    <a:pt x="101252" y="37500"/>
                  </a:lnTo>
                  <a:lnTo>
                    <a:pt x="101116" y="39027"/>
                  </a:lnTo>
                  <a:lnTo>
                    <a:pt x="101319" y="40500"/>
                  </a:lnTo>
                  <a:lnTo>
                    <a:pt x="101793" y="41972"/>
                  </a:lnTo>
                  <a:lnTo>
                    <a:pt x="102673" y="43333"/>
                  </a:lnTo>
                  <a:lnTo>
                    <a:pt x="103891" y="44722"/>
                  </a:lnTo>
                  <a:lnTo>
                    <a:pt x="105380" y="46083"/>
                  </a:lnTo>
                  <a:lnTo>
                    <a:pt x="107140" y="47444"/>
                  </a:lnTo>
                  <a:lnTo>
                    <a:pt x="109035" y="48805"/>
                  </a:lnTo>
                  <a:lnTo>
                    <a:pt x="110998" y="50194"/>
                  </a:lnTo>
                  <a:lnTo>
                    <a:pt x="112961" y="51527"/>
                  </a:lnTo>
                  <a:lnTo>
                    <a:pt x="114788" y="52916"/>
                  </a:lnTo>
                  <a:lnTo>
                    <a:pt x="116480" y="54277"/>
                  </a:lnTo>
                  <a:lnTo>
                    <a:pt x="117901" y="55722"/>
                  </a:lnTo>
                  <a:lnTo>
                    <a:pt x="119052" y="57138"/>
                  </a:lnTo>
                  <a:lnTo>
                    <a:pt x="119729" y="58555"/>
                  </a:lnTo>
                  <a:lnTo>
                    <a:pt x="120000" y="60000"/>
                  </a:lnTo>
                  <a:lnTo>
                    <a:pt x="119729" y="61444"/>
                  </a:lnTo>
                  <a:lnTo>
                    <a:pt x="119052" y="62861"/>
                  </a:lnTo>
                  <a:lnTo>
                    <a:pt x="117901" y="64277"/>
                  </a:lnTo>
                  <a:lnTo>
                    <a:pt x="116480" y="65722"/>
                  </a:lnTo>
                  <a:lnTo>
                    <a:pt x="114788" y="67083"/>
                  </a:lnTo>
                  <a:lnTo>
                    <a:pt x="112961" y="68472"/>
                  </a:lnTo>
                  <a:lnTo>
                    <a:pt x="110998" y="69805"/>
                  </a:lnTo>
                  <a:lnTo>
                    <a:pt x="109035" y="71194"/>
                  </a:lnTo>
                  <a:lnTo>
                    <a:pt x="107140" y="72555"/>
                  </a:lnTo>
                  <a:lnTo>
                    <a:pt x="105380" y="73916"/>
                  </a:lnTo>
                  <a:lnTo>
                    <a:pt x="103891" y="75277"/>
                  </a:lnTo>
                  <a:lnTo>
                    <a:pt x="102673" y="76666"/>
                  </a:lnTo>
                  <a:lnTo>
                    <a:pt x="101793" y="78027"/>
                  </a:lnTo>
                  <a:lnTo>
                    <a:pt x="101319" y="79500"/>
                  </a:lnTo>
                  <a:lnTo>
                    <a:pt x="101116" y="80972"/>
                  </a:lnTo>
                  <a:lnTo>
                    <a:pt x="101252" y="82500"/>
                  </a:lnTo>
                  <a:lnTo>
                    <a:pt x="101590" y="84083"/>
                  </a:lnTo>
                  <a:lnTo>
                    <a:pt x="102064" y="85638"/>
                  </a:lnTo>
                  <a:lnTo>
                    <a:pt x="102538" y="87194"/>
                  </a:lnTo>
                  <a:lnTo>
                    <a:pt x="103079" y="88750"/>
                  </a:lnTo>
                  <a:lnTo>
                    <a:pt x="103553" y="90333"/>
                  </a:lnTo>
                  <a:lnTo>
                    <a:pt x="103824" y="91861"/>
                  </a:lnTo>
                  <a:lnTo>
                    <a:pt x="103824" y="93333"/>
                  </a:lnTo>
                  <a:lnTo>
                    <a:pt x="103553" y="94805"/>
                  </a:lnTo>
                  <a:lnTo>
                    <a:pt x="102944" y="96222"/>
                  </a:lnTo>
                  <a:lnTo>
                    <a:pt x="101861" y="97555"/>
                  </a:lnTo>
                  <a:lnTo>
                    <a:pt x="100439" y="98750"/>
                  </a:lnTo>
                  <a:lnTo>
                    <a:pt x="98544" y="99861"/>
                  </a:lnTo>
                  <a:lnTo>
                    <a:pt x="96446" y="100916"/>
                  </a:lnTo>
                  <a:lnTo>
                    <a:pt x="94077" y="101916"/>
                  </a:lnTo>
                  <a:lnTo>
                    <a:pt x="91505" y="102861"/>
                  </a:lnTo>
                  <a:lnTo>
                    <a:pt x="88730" y="103777"/>
                  </a:lnTo>
                  <a:lnTo>
                    <a:pt x="85956" y="104694"/>
                  </a:lnTo>
                  <a:lnTo>
                    <a:pt x="83045" y="105555"/>
                  </a:lnTo>
                  <a:lnTo>
                    <a:pt x="80203" y="106472"/>
                  </a:lnTo>
                  <a:lnTo>
                    <a:pt x="77495" y="107333"/>
                  </a:lnTo>
                  <a:lnTo>
                    <a:pt x="74788" y="108277"/>
                  </a:lnTo>
                  <a:lnTo>
                    <a:pt x="72351" y="109250"/>
                  </a:lnTo>
                  <a:lnTo>
                    <a:pt x="70118" y="110250"/>
                  </a:lnTo>
                  <a:lnTo>
                    <a:pt x="68155" y="111333"/>
                  </a:lnTo>
                  <a:lnTo>
                    <a:pt x="66328" y="112611"/>
                  </a:lnTo>
                  <a:lnTo>
                    <a:pt x="64771" y="113972"/>
                  </a:lnTo>
                  <a:lnTo>
                    <a:pt x="63485" y="115416"/>
                  </a:lnTo>
                  <a:lnTo>
                    <a:pt x="62335" y="116916"/>
                  </a:lnTo>
                  <a:lnTo>
                    <a:pt x="61319" y="118444"/>
                  </a:lnTo>
                  <a:lnTo>
                    <a:pt x="60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53" name="Shape 53"/>
            <p:cNvSpPr/>
            <p:nvPr/>
          </p:nvSpPr>
          <p:spPr>
            <a:xfrm>
              <a:off x="874382" y="0"/>
              <a:ext cx="1646237" cy="6858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9787" y="0"/>
                  </a:lnTo>
                  <a:lnTo>
                    <a:pt x="21755" y="1527"/>
                  </a:lnTo>
                  <a:lnTo>
                    <a:pt x="23606" y="3055"/>
                  </a:lnTo>
                  <a:lnTo>
                    <a:pt x="25458" y="4611"/>
                  </a:lnTo>
                  <a:lnTo>
                    <a:pt x="27078" y="6194"/>
                  </a:lnTo>
                  <a:lnTo>
                    <a:pt x="29045" y="7722"/>
                  </a:lnTo>
                  <a:lnTo>
                    <a:pt x="31128" y="9194"/>
                  </a:lnTo>
                  <a:lnTo>
                    <a:pt x="33789" y="10583"/>
                  </a:lnTo>
                  <a:lnTo>
                    <a:pt x="36914" y="11861"/>
                  </a:lnTo>
                  <a:lnTo>
                    <a:pt x="40385" y="12944"/>
                  </a:lnTo>
                  <a:lnTo>
                    <a:pt x="44204" y="13972"/>
                  </a:lnTo>
                  <a:lnTo>
                    <a:pt x="48601" y="14916"/>
                  </a:lnTo>
                  <a:lnTo>
                    <a:pt x="53230" y="15861"/>
                  </a:lnTo>
                  <a:lnTo>
                    <a:pt x="58090" y="16750"/>
                  </a:lnTo>
                  <a:lnTo>
                    <a:pt x="62950" y="17638"/>
                  </a:lnTo>
                  <a:lnTo>
                    <a:pt x="67926" y="18555"/>
                  </a:lnTo>
                  <a:lnTo>
                    <a:pt x="72671" y="19444"/>
                  </a:lnTo>
                  <a:lnTo>
                    <a:pt x="77184" y="20388"/>
                  </a:lnTo>
                  <a:lnTo>
                    <a:pt x="81350" y="21416"/>
                  </a:lnTo>
                  <a:lnTo>
                    <a:pt x="85168" y="22444"/>
                  </a:lnTo>
                  <a:lnTo>
                    <a:pt x="88293" y="23555"/>
                  </a:lnTo>
                  <a:lnTo>
                    <a:pt x="90954" y="24805"/>
                  </a:lnTo>
                  <a:lnTo>
                    <a:pt x="92574" y="26027"/>
                  </a:lnTo>
                  <a:lnTo>
                    <a:pt x="93616" y="27388"/>
                  </a:lnTo>
                  <a:lnTo>
                    <a:pt x="94079" y="28722"/>
                  </a:lnTo>
                  <a:lnTo>
                    <a:pt x="93963" y="30138"/>
                  </a:lnTo>
                  <a:lnTo>
                    <a:pt x="93500" y="31555"/>
                  </a:lnTo>
                  <a:lnTo>
                    <a:pt x="92921" y="33027"/>
                  </a:lnTo>
                  <a:lnTo>
                    <a:pt x="92111" y="34500"/>
                  </a:lnTo>
                  <a:lnTo>
                    <a:pt x="91186" y="35972"/>
                  </a:lnTo>
                  <a:lnTo>
                    <a:pt x="90491" y="37444"/>
                  </a:lnTo>
                  <a:lnTo>
                    <a:pt x="90028" y="38916"/>
                  </a:lnTo>
                  <a:lnTo>
                    <a:pt x="89681" y="40333"/>
                  </a:lnTo>
                  <a:lnTo>
                    <a:pt x="90028" y="41722"/>
                  </a:lnTo>
                  <a:lnTo>
                    <a:pt x="90723" y="43083"/>
                  </a:lnTo>
                  <a:lnTo>
                    <a:pt x="92227" y="44500"/>
                  </a:lnTo>
                  <a:lnTo>
                    <a:pt x="94541" y="45888"/>
                  </a:lnTo>
                  <a:lnTo>
                    <a:pt x="97319" y="47277"/>
                  </a:lnTo>
                  <a:lnTo>
                    <a:pt x="100443" y="48666"/>
                  </a:lnTo>
                  <a:lnTo>
                    <a:pt x="103683" y="50027"/>
                  </a:lnTo>
                  <a:lnTo>
                    <a:pt x="107155" y="51416"/>
                  </a:lnTo>
                  <a:lnTo>
                    <a:pt x="110279" y="52805"/>
                  </a:lnTo>
                  <a:lnTo>
                    <a:pt x="113404" y="54222"/>
                  </a:lnTo>
                  <a:lnTo>
                    <a:pt x="116065" y="55638"/>
                  </a:lnTo>
                  <a:lnTo>
                    <a:pt x="118148" y="57055"/>
                  </a:lnTo>
                  <a:lnTo>
                    <a:pt x="119305" y="58500"/>
                  </a:lnTo>
                  <a:lnTo>
                    <a:pt x="120000" y="60000"/>
                  </a:lnTo>
                  <a:lnTo>
                    <a:pt x="119305" y="61500"/>
                  </a:lnTo>
                  <a:lnTo>
                    <a:pt x="118148" y="62944"/>
                  </a:lnTo>
                  <a:lnTo>
                    <a:pt x="116065" y="64361"/>
                  </a:lnTo>
                  <a:lnTo>
                    <a:pt x="113404" y="65777"/>
                  </a:lnTo>
                  <a:lnTo>
                    <a:pt x="110279" y="67194"/>
                  </a:lnTo>
                  <a:lnTo>
                    <a:pt x="107155" y="68583"/>
                  </a:lnTo>
                  <a:lnTo>
                    <a:pt x="103683" y="69972"/>
                  </a:lnTo>
                  <a:lnTo>
                    <a:pt x="100443" y="71333"/>
                  </a:lnTo>
                  <a:lnTo>
                    <a:pt x="97319" y="72722"/>
                  </a:lnTo>
                  <a:lnTo>
                    <a:pt x="94541" y="74111"/>
                  </a:lnTo>
                  <a:lnTo>
                    <a:pt x="92227" y="75500"/>
                  </a:lnTo>
                  <a:lnTo>
                    <a:pt x="90723" y="76916"/>
                  </a:lnTo>
                  <a:lnTo>
                    <a:pt x="90028" y="78277"/>
                  </a:lnTo>
                  <a:lnTo>
                    <a:pt x="89681" y="79666"/>
                  </a:lnTo>
                  <a:lnTo>
                    <a:pt x="90028" y="81083"/>
                  </a:lnTo>
                  <a:lnTo>
                    <a:pt x="90491" y="82555"/>
                  </a:lnTo>
                  <a:lnTo>
                    <a:pt x="91186" y="84027"/>
                  </a:lnTo>
                  <a:lnTo>
                    <a:pt x="92111" y="85500"/>
                  </a:lnTo>
                  <a:lnTo>
                    <a:pt x="92921" y="86972"/>
                  </a:lnTo>
                  <a:lnTo>
                    <a:pt x="93500" y="88444"/>
                  </a:lnTo>
                  <a:lnTo>
                    <a:pt x="93963" y="89861"/>
                  </a:lnTo>
                  <a:lnTo>
                    <a:pt x="94079" y="91277"/>
                  </a:lnTo>
                  <a:lnTo>
                    <a:pt x="93616" y="92611"/>
                  </a:lnTo>
                  <a:lnTo>
                    <a:pt x="92574" y="93972"/>
                  </a:lnTo>
                  <a:lnTo>
                    <a:pt x="90954" y="95194"/>
                  </a:lnTo>
                  <a:lnTo>
                    <a:pt x="88293" y="96444"/>
                  </a:lnTo>
                  <a:lnTo>
                    <a:pt x="85168" y="97555"/>
                  </a:lnTo>
                  <a:lnTo>
                    <a:pt x="81350" y="98583"/>
                  </a:lnTo>
                  <a:lnTo>
                    <a:pt x="77184" y="99611"/>
                  </a:lnTo>
                  <a:lnTo>
                    <a:pt x="72671" y="100555"/>
                  </a:lnTo>
                  <a:lnTo>
                    <a:pt x="67926" y="101444"/>
                  </a:lnTo>
                  <a:lnTo>
                    <a:pt x="62950" y="102361"/>
                  </a:lnTo>
                  <a:lnTo>
                    <a:pt x="58090" y="103250"/>
                  </a:lnTo>
                  <a:lnTo>
                    <a:pt x="53230" y="104138"/>
                  </a:lnTo>
                  <a:lnTo>
                    <a:pt x="48601" y="105083"/>
                  </a:lnTo>
                  <a:lnTo>
                    <a:pt x="44204" y="106027"/>
                  </a:lnTo>
                  <a:lnTo>
                    <a:pt x="40385" y="107055"/>
                  </a:lnTo>
                  <a:lnTo>
                    <a:pt x="36914" y="108138"/>
                  </a:lnTo>
                  <a:lnTo>
                    <a:pt x="33789" y="109416"/>
                  </a:lnTo>
                  <a:lnTo>
                    <a:pt x="31128" y="110805"/>
                  </a:lnTo>
                  <a:lnTo>
                    <a:pt x="29045" y="112277"/>
                  </a:lnTo>
                  <a:lnTo>
                    <a:pt x="27078" y="113805"/>
                  </a:lnTo>
                  <a:lnTo>
                    <a:pt x="25458" y="115388"/>
                  </a:lnTo>
                  <a:lnTo>
                    <a:pt x="23606" y="116944"/>
                  </a:lnTo>
                  <a:lnTo>
                    <a:pt x="21755" y="118472"/>
                  </a:lnTo>
                  <a:lnTo>
                    <a:pt x="19787" y="120000"/>
                  </a:lnTo>
                  <a:lnTo>
                    <a:pt x="0" y="120000"/>
                  </a:lnTo>
                  <a:lnTo>
                    <a:pt x="1967" y="118833"/>
                  </a:lnTo>
                  <a:lnTo>
                    <a:pt x="3818" y="117555"/>
                  </a:lnTo>
                  <a:lnTo>
                    <a:pt x="5323" y="116194"/>
                  </a:lnTo>
                  <a:lnTo>
                    <a:pt x="6943" y="114750"/>
                  </a:lnTo>
                  <a:lnTo>
                    <a:pt x="8678" y="113194"/>
                  </a:lnTo>
                  <a:lnTo>
                    <a:pt x="10414" y="111638"/>
                  </a:lnTo>
                  <a:lnTo>
                    <a:pt x="12613" y="110111"/>
                  </a:lnTo>
                  <a:lnTo>
                    <a:pt x="14927" y="108583"/>
                  </a:lnTo>
                  <a:lnTo>
                    <a:pt x="18052" y="107083"/>
                  </a:lnTo>
                  <a:lnTo>
                    <a:pt x="21523" y="105666"/>
                  </a:lnTo>
                  <a:lnTo>
                    <a:pt x="25689" y="104333"/>
                  </a:lnTo>
                  <a:lnTo>
                    <a:pt x="30202" y="103138"/>
                  </a:lnTo>
                  <a:lnTo>
                    <a:pt x="35062" y="102000"/>
                  </a:lnTo>
                  <a:lnTo>
                    <a:pt x="40270" y="100944"/>
                  </a:lnTo>
                  <a:lnTo>
                    <a:pt x="45361" y="99972"/>
                  </a:lnTo>
                  <a:lnTo>
                    <a:pt x="50684" y="99027"/>
                  </a:lnTo>
                  <a:lnTo>
                    <a:pt x="55776" y="98083"/>
                  </a:lnTo>
                  <a:lnTo>
                    <a:pt x="60520" y="97194"/>
                  </a:lnTo>
                  <a:lnTo>
                    <a:pt x="64918" y="96277"/>
                  </a:lnTo>
                  <a:lnTo>
                    <a:pt x="68736" y="95388"/>
                  </a:lnTo>
                  <a:lnTo>
                    <a:pt x="71745" y="94444"/>
                  </a:lnTo>
                  <a:lnTo>
                    <a:pt x="73828" y="93527"/>
                  </a:lnTo>
                  <a:lnTo>
                    <a:pt x="74869" y="92666"/>
                  </a:lnTo>
                  <a:lnTo>
                    <a:pt x="75448" y="91722"/>
                  </a:lnTo>
                  <a:lnTo>
                    <a:pt x="75679" y="90694"/>
                  </a:lnTo>
                  <a:lnTo>
                    <a:pt x="75332" y="89555"/>
                  </a:lnTo>
                  <a:lnTo>
                    <a:pt x="74869" y="88361"/>
                  </a:lnTo>
                  <a:lnTo>
                    <a:pt x="74291" y="87138"/>
                  </a:lnTo>
                  <a:lnTo>
                    <a:pt x="73712" y="85861"/>
                  </a:lnTo>
                  <a:lnTo>
                    <a:pt x="72439" y="83916"/>
                  </a:lnTo>
                  <a:lnTo>
                    <a:pt x="71745" y="82000"/>
                  </a:lnTo>
                  <a:lnTo>
                    <a:pt x="71282" y="80027"/>
                  </a:lnTo>
                  <a:lnTo>
                    <a:pt x="71513" y="78027"/>
                  </a:lnTo>
                  <a:lnTo>
                    <a:pt x="72671" y="76027"/>
                  </a:lnTo>
                  <a:lnTo>
                    <a:pt x="74291" y="74472"/>
                  </a:lnTo>
                  <a:lnTo>
                    <a:pt x="76489" y="72944"/>
                  </a:lnTo>
                  <a:lnTo>
                    <a:pt x="79267" y="71500"/>
                  </a:lnTo>
                  <a:lnTo>
                    <a:pt x="82275" y="70027"/>
                  </a:lnTo>
                  <a:lnTo>
                    <a:pt x="85515" y="68666"/>
                  </a:lnTo>
                  <a:lnTo>
                    <a:pt x="88756" y="67305"/>
                  </a:lnTo>
                  <a:lnTo>
                    <a:pt x="91533" y="66138"/>
                  </a:lnTo>
                  <a:lnTo>
                    <a:pt x="94079" y="65055"/>
                  </a:lnTo>
                  <a:lnTo>
                    <a:pt x="96509" y="63972"/>
                  </a:lnTo>
                  <a:lnTo>
                    <a:pt x="98476" y="62916"/>
                  </a:lnTo>
                  <a:lnTo>
                    <a:pt x="99980" y="61888"/>
                  </a:lnTo>
                  <a:lnTo>
                    <a:pt x="101022" y="60944"/>
                  </a:lnTo>
                  <a:lnTo>
                    <a:pt x="101369" y="60000"/>
                  </a:lnTo>
                  <a:lnTo>
                    <a:pt x="101022" y="59055"/>
                  </a:lnTo>
                  <a:lnTo>
                    <a:pt x="99980" y="58111"/>
                  </a:lnTo>
                  <a:lnTo>
                    <a:pt x="98476" y="57083"/>
                  </a:lnTo>
                  <a:lnTo>
                    <a:pt x="96509" y="56027"/>
                  </a:lnTo>
                  <a:lnTo>
                    <a:pt x="94079" y="54944"/>
                  </a:lnTo>
                  <a:lnTo>
                    <a:pt x="91533" y="53861"/>
                  </a:lnTo>
                  <a:lnTo>
                    <a:pt x="88756" y="52694"/>
                  </a:lnTo>
                  <a:lnTo>
                    <a:pt x="85515" y="51333"/>
                  </a:lnTo>
                  <a:lnTo>
                    <a:pt x="82275" y="49972"/>
                  </a:lnTo>
                  <a:lnTo>
                    <a:pt x="79267" y="48500"/>
                  </a:lnTo>
                  <a:lnTo>
                    <a:pt x="76489" y="47055"/>
                  </a:lnTo>
                  <a:lnTo>
                    <a:pt x="74291" y="45527"/>
                  </a:lnTo>
                  <a:lnTo>
                    <a:pt x="72671" y="43972"/>
                  </a:lnTo>
                  <a:lnTo>
                    <a:pt x="71513" y="41972"/>
                  </a:lnTo>
                  <a:lnTo>
                    <a:pt x="71282" y="39972"/>
                  </a:lnTo>
                  <a:lnTo>
                    <a:pt x="71745" y="38000"/>
                  </a:lnTo>
                  <a:lnTo>
                    <a:pt x="72439" y="36083"/>
                  </a:lnTo>
                  <a:lnTo>
                    <a:pt x="73712" y="34138"/>
                  </a:lnTo>
                  <a:lnTo>
                    <a:pt x="74291" y="32861"/>
                  </a:lnTo>
                  <a:lnTo>
                    <a:pt x="74869" y="31638"/>
                  </a:lnTo>
                  <a:lnTo>
                    <a:pt x="75332" y="30444"/>
                  </a:lnTo>
                  <a:lnTo>
                    <a:pt x="75679" y="29305"/>
                  </a:lnTo>
                  <a:lnTo>
                    <a:pt x="75448" y="28277"/>
                  </a:lnTo>
                  <a:lnTo>
                    <a:pt x="74869" y="27333"/>
                  </a:lnTo>
                  <a:lnTo>
                    <a:pt x="73828" y="26472"/>
                  </a:lnTo>
                  <a:lnTo>
                    <a:pt x="71745" y="25555"/>
                  </a:lnTo>
                  <a:lnTo>
                    <a:pt x="68736" y="24611"/>
                  </a:lnTo>
                  <a:lnTo>
                    <a:pt x="64918" y="23722"/>
                  </a:lnTo>
                  <a:lnTo>
                    <a:pt x="60520" y="22833"/>
                  </a:lnTo>
                  <a:lnTo>
                    <a:pt x="55776" y="21916"/>
                  </a:lnTo>
                  <a:lnTo>
                    <a:pt x="50684" y="20972"/>
                  </a:lnTo>
                  <a:lnTo>
                    <a:pt x="45361" y="20027"/>
                  </a:lnTo>
                  <a:lnTo>
                    <a:pt x="40270" y="19055"/>
                  </a:lnTo>
                  <a:lnTo>
                    <a:pt x="35062" y="18000"/>
                  </a:lnTo>
                  <a:lnTo>
                    <a:pt x="30202" y="16861"/>
                  </a:lnTo>
                  <a:lnTo>
                    <a:pt x="25689" y="15666"/>
                  </a:lnTo>
                  <a:lnTo>
                    <a:pt x="21523" y="14333"/>
                  </a:lnTo>
                  <a:lnTo>
                    <a:pt x="18052" y="12916"/>
                  </a:lnTo>
                  <a:lnTo>
                    <a:pt x="14927" y="11416"/>
                  </a:lnTo>
                  <a:lnTo>
                    <a:pt x="12613" y="9888"/>
                  </a:lnTo>
                  <a:lnTo>
                    <a:pt x="10414" y="8361"/>
                  </a:lnTo>
                  <a:lnTo>
                    <a:pt x="8678" y="6805"/>
                  </a:lnTo>
                  <a:lnTo>
                    <a:pt x="6943" y="5250"/>
                  </a:lnTo>
                  <a:lnTo>
                    <a:pt x="5323" y="3805"/>
                  </a:lnTo>
                  <a:lnTo>
                    <a:pt x="3818" y="2444"/>
                  </a:lnTo>
                  <a:lnTo>
                    <a:pt x="1967" y="11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Impact"/>
              <a:buNone/>
              <a:defRPr b="0" i="0" sz="51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1257300" y="2286000"/>
            <a:ext cx="4800600" cy="3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52400" lvl="0" marL="228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114300" lvl="1" marL="685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bin"/>
              <a:buChar char="–"/>
              <a:defRPr b="0" i="0" sz="1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76200" lvl="2" marL="11430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38100" lvl="3" marL="1600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38100" lvl="4" marL="2057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38100" lvl="5" marL="2514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38100" lvl="6" marL="2971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38100" lvl="7" marL="34290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38100" lvl="8" marL="3886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6647796" y="2286000"/>
            <a:ext cx="4800600" cy="3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52400" lvl="0" marL="228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114300" lvl="1" marL="685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bin"/>
              <a:buChar char="–"/>
              <a:defRPr b="0" i="0" sz="1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76200" lvl="2" marL="11430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38100" lvl="3" marL="1600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38100" lvl="4" marL="2057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38100" lvl="5" marL="2514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38100" lvl="6" marL="2971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38100" lvl="7" marL="34290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38100" lvl="8" marL="3886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1251678" y="6375678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75678"/>
            <a:ext cx="4114800" cy="345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75678"/>
            <a:ext cx="2819397" cy="345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252728" y="381000"/>
            <a:ext cx="10172698" cy="14935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Impact"/>
              <a:buNone/>
              <a:defRPr b="0" i="0" sz="51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1251678" y="2199633"/>
            <a:ext cx="4800600" cy="63252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Font typeface="Cabin"/>
              <a:buNone/>
              <a:defRPr b="1" i="0" sz="19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Font typeface="Cabin"/>
              <a:buNone/>
              <a:defRPr b="1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Font typeface="Cabin"/>
              <a:buNone/>
              <a:defRPr b="1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Font typeface="Cabin"/>
              <a:buNone/>
              <a:defRPr b="1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1257300" y="2909100"/>
            <a:ext cx="4800600" cy="29963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52400" lvl="0" marL="228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114300" lvl="1" marL="685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bin"/>
              <a:buChar char="–"/>
              <a:defRPr b="0" i="0" sz="1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76200" lvl="2" marL="11430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38100" lvl="3" marL="1600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38100" lvl="4" marL="2057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38100" lvl="5" marL="2514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38100" lvl="6" marL="2971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38100" lvl="7" marL="34290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38100" lvl="8" marL="3886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3" type="body"/>
          </p:nvPr>
        </p:nvSpPr>
        <p:spPr>
          <a:xfrm>
            <a:off x="6633864" y="2199633"/>
            <a:ext cx="4800600" cy="63252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Font typeface="Cabin"/>
              <a:buNone/>
              <a:defRPr b="1" i="0" sz="19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Font typeface="Cabin"/>
              <a:buNone/>
              <a:defRPr b="1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Font typeface="Cabin"/>
              <a:buNone/>
              <a:defRPr b="1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Font typeface="Cabin"/>
              <a:buNone/>
              <a:defRPr b="1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4" type="body"/>
          </p:nvPr>
        </p:nvSpPr>
        <p:spPr>
          <a:xfrm>
            <a:off x="6633864" y="2909100"/>
            <a:ext cx="4800600" cy="29963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52400" lvl="0" marL="228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114300" lvl="1" marL="685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bin"/>
              <a:buChar char="–"/>
              <a:defRPr b="0" i="0" sz="1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76200" lvl="2" marL="11430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38100" lvl="3" marL="1600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38100" lvl="4" marL="2057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38100" lvl="5" marL="2514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38100" lvl="6" marL="2971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38100" lvl="7" marL="34290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38100" lvl="8" marL="3886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x="1251678" y="6375678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4038600" y="6375678"/>
            <a:ext cx="4114800" cy="345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610600" y="6375678"/>
            <a:ext cx="2819397" cy="345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0" type="dt"/>
          </p:nvPr>
        </p:nvSpPr>
        <p:spPr>
          <a:xfrm>
            <a:off x="1251678" y="6375678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75678"/>
            <a:ext cx="4114800" cy="345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75678"/>
            <a:ext cx="2819397" cy="345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7389810" y="0"/>
            <a:ext cx="4802188" cy="6858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119" y="118833"/>
                </a:lnTo>
                <a:lnTo>
                  <a:pt x="317" y="117861"/>
                </a:lnTo>
                <a:lnTo>
                  <a:pt x="555" y="116944"/>
                </a:lnTo>
                <a:lnTo>
                  <a:pt x="952" y="116194"/>
                </a:lnTo>
                <a:lnTo>
                  <a:pt x="1348" y="115444"/>
                </a:lnTo>
                <a:lnTo>
                  <a:pt x="1824" y="114805"/>
                </a:lnTo>
                <a:lnTo>
                  <a:pt x="2300" y="114138"/>
                </a:lnTo>
                <a:lnTo>
                  <a:pt x="2737" y="113527"/>
                </a:lnTo>
                <a:lnTo>
                  <a:pt x="3173" y="112833"/>
                </a:lnTo>
                <a:lnTo>
                  <a:pt x="3570" y="112111"/>
                </a:lnTo>
                <a:lnTo>
                  <a:pt x="3927" y="111305"/>
                </a:lnTo>
                <a:lnTo>
                  <a:pt x="4204" y="110444"/>
                </a:lnTo>
                <a:lnTo>
                  <a:pt x="4403" y="109388"/>
                </a:lnTo>
                <a:lnTo>
                  <a:pt x="4482" y="108194"/>
                </a:lnTo>
                <a:lnTo>
                  <a:pt x="4403" y="106972"/>
                </a:lnTo>
                <a:lnTo>
                  <a:pt x="4204" y="105972"/>
                </a:lnTo>
                <a:lnTo>
                  <a:pt x="3927" y="105055"/>
                </a:lnTo>
                <a:lnTo>
                  <a:pt x="3570" y="104222"/>
                </a:lnTo>
                <a:lnTo>
                  <a:pt x="3173" y="103500"/>
                </a:lnTo>
                <a:lnTo>
                  <a:pt x="2697" y="102833"/>
                </a:lnTo>
                <a:lnTo>
                  <a:pt x="2221" y="102194"/>
                </a:lnTo>
                <a:lnTo>
                  <a:pt x="1745" y="101527"/>
                </a:lnTo>
                <a:lnTo>
                  <a:pt x="1309" y="100833"/>
                </a:lnTo>
                <a:lnTo>
                  <a:pt x="872" y="100111"/>
                </a:lnTo>
                <a:lnTo>
                  <a:pt x="515" y="99305"/>
                </a:lnTo>
                <a:lnTo>
                  <a:pt x="277" y="98388"/>
                </a:lnTo>
                <a:lnTo>
                  <a:pt x="39" y="97333"/>
                </a:lnTo>
                <a:lnTo>
                  <a:pt x="0" y="96138"/>
                </a:lnTo>
                <a:lnTo>
                  <a:pt x="39" y="94944"/>
                </a:lnTo>
                <a:lnTo>
                  <a:pt x="277" y="93888"/>
                </a:lnTo>
                <a:lnTo>
                  <a:pt x="515" y="92972"/>
                </a:lnTo>
                <a:lnTo>
                  <a:pt x="872" y="92194"/>
                </a:lnTo>
                <a:lnTo>
                  <a:pt x="1309" y="91444"/>
                </a:lnTo>
                <a:lnTo>
                  <a:pt x="1745" y="90750"/>
                </a:lnTo>
                <a:lnTo>
                  <a:pt x="2221" y="90111"/>
                </a:lnTo>
                <a:lnTo>
                  <a:pt x="2697" y="89500"/>
                </a:lnTo>
                <a:lnTo>
                  <a:pt x="3173" y="88805"/>
                </a:lnTo>
                <a:lnTo>
                  <a:pt x="3570" y="88083"/>
                </a:lnTo>
                <a:lnTo>
                  <a:pt x="3927" y="87277"/>
                </a:lnTo>
                <a:lnTo>
                  <a:pt x="4204" y="86361"/>
                </a:lnTo>
                <a:lnTo>
                  <a:pt x="4403" y="85305"/>
                </a:lnTo>
                <a:lnTo>
                  <a:pt x="4482" y="84111"/>
                </a:lnTo>
                <a:lnTo>
                  <a:pt x="4403" y="82916"/>
                </a:lnTo>
                <a:lnTo>
                  <a:pt x="4204" y="81861"/>
                </a:lnTo>
                <a:lnTo>
                  <a:pt x="3927" y="80944"/>
                </a:lnTo>
                <a:lnTo>
                  <a:pt x="3570" y="80138"/>
                </a:lnTo>
                <a:lnTo>
                  <a:pt x="3173" y="79388"/>
                </a:lnTo>
                <a:lnTo>
                  <a:pt x="2697" y="78722"/>
                </a:lnTo>
                <a:lnTo>
                  <a:pt x="1745" y="77416"/>
                </a:lnTo>
                <a:lnTo>
                  <a:pt x="1309" y="76750"/>
                </a:lnTo>
                <a:lnTo>
                  <a:pt x="872" y="76000"/>
                </a:lnTo>
                <a:lnTo>
                  <a:pt x="515" y="75194"/>
                </a:lnTo>
                <a:lnTo>
                  <a:pt x="277" y="74277"/>
                </a:lnTo>
                <a:lnTo>
                  <a:pt x="39" y="73250"/>
                </a:lnTo>
                <a:lnTo>
                  <a:pt x="0" y="72027"/>
                </a:lnTo>
                <a:lnTo>
                  <a:pt x="39" y="70833"/>
                </a:lnTo>
                <a:lnTo>
                  <a:pt x="277" y="69777"/>
                </a:lnTo>
                <a:lnTo>
                  <a:pt x="515" y="68861"/>
                </a:lnTo>
                <a:lnTo>
                  <a:pt x="872" y="68083"/>
                </a:lnTo>
                <a:lnTo>
                  <a:pt x="1309" y="67333"/>
                </a:lnTo>
                <a:lnTo>
                  <a:pt x="1745" y="66694"/>
                </a:lnTo>
                <a:lnTo>
                  <a:pt x="2697" y="65388"/>
                </a:lnTo>
                <a:lnTo>
                  <a:pt x="3173" y="64694"/>
                </a:lnTo>
                <a:lnTo>
                  <a:pt x="3570" y="63972"/>
                </a:lnTo>
                <a:lnTo>
                  <a:pt x="3927" y="63166"/>
                </a:lnTo>
                <a:lnTo>
                  <a:pt x="4204" y="62250"/>
                </a:lnTo>
                <a:lnTo>
                  <a:pt x="4403" y="61194"/>
                </a:lnTo>
                <a:lnTo>
                  <a:pt x="4482" y="59972"/>
                </a:lnTo>
                <a:lnTo>
                  <a:pt x="4403" y="58805"/>
                </a:lnTo>
                <a:lnTo>
                  <a:pt x="4204" y="57750"/>
                </a:lnTo>
                <a:lnTo>
                  <a:pt x="3927" y="56833"/>
                </a:lnTo>
                <a:lnTo>
                  <a:pt x="3570" y="56027"/>
                </a:lnTo>
                <a:lnTo>
                  <a:pt x="3173" y="55305"/>
                </a:lnTo>
                <a:lnTo>
                  <a:pt x="2697" y="54611"/>
                </a:lnTo>
                <a:lnTo>
                  <a:pt x="2221" y="53972"/>
                </a:lnTo>
                <a:lnTo>
                  <a:pt x="1745" y="53305"/>
                </a:lnTo>
                <a:lnTo>
                  <a:pt x="1309" y="52666"/>
                </a:lnTo>
                <a:lnTo>
                  <a:pt x="872" y="51916"/>
                </a:lnTo>
                <a:lnTo>
                  <a:pt x="515" y="51138"/>
                </a:lnTo>
                <a:lnTo>
                  <a:pt x="277" y="50194"/>
                </a:lnTo>
                <a:lnTo>
                  <a:pt x="39" y="49166"/>
                </a:lnTo>
                <a:lnTo>
                  <a:pt x="0" y="47972"/>
                </a:lnTo>
                <a:lnTo>
                  <a:pt x="39" y="46750"/>
                </a:lnTo>
                <a:lnTo>
                  <a:pt x="277" y="45722"/>
                </a:lnTo>
                <a:lnTo>
                  <a:pt x="515" y="44805"/>
                </a:lnTo>
                <a:lnTo>
                  <a:pt x="872" y="43972"/>
                </a:lnTo>
                <a:lnTo>
                  <a:pt x="1309" y="43250"/>
                </a:lnTo>
                <a:lnTo>
                  <a:pt x="1745" y="42583"/>
                </a:lnTo>
                <a:lnTo>
                  <a:pt x="2221" y="41916"/>
                </a:lnTo>
                <a:lnTo>
                  <a:pt x="2697" y="41277"/>
                </a:lnTo>
                <a:lnTo>
                  <a:pt x="3173" y="40583"/>
                </a:lnTo>
                <a:lnTo>
                  <a:pt x="3570" y="39861"/>
                </a:lnTo>
                <a:lnTo>
                  <a:pt x="3927" y="39055"/>
                </a:lnTo>
                <a:lnTo>
                  <a:pt x="4204" y="38138"/>
                </a:lnTo>
                <a:lnTo>
                  <a:pt x="4403" y="37083"/>
                </a:lnTo>
                <a:lnTo>
                  <a:pt x="4482" y="35888"/>
                </a:lnTo>
                <a:lnTo>
                  <a:pt x="4403" y="34694"/>
                </a:lnTo>
                <a:lnTo>
                  <a:pt x="4204" y="33638"/>
                </a:lnTo>
                <a:lnTo>
                  <a:pt x="3927" y="32722"/>
                </a:lnTo>
                <a:lnTo>
                  <a:pt x="3570" y="31916"/>
                </a:lnTo>
                <a:lnTo>
                  <a:pt x="3173" y="31194"/>
                </a:lnTo>
                <a:lnTo>
                  <a:pt x="2697" y="30500"/>
                </a:lnTo>
                <a:lnTo>
                  <a:pt x="2221" y="29888"/>
                </a:lnTo>
                <a:lnTo>
                  <a:pt x="1745" y="29250"/>
                </a:lnTo>
                <a:lnTo>
                  <a:pt x="1309" y="28555"/>
                </a:lnTo>
                <a:lnTo>
                  <a:pt x="872" y="27805"/>
                </a:lnTo>
                <a:lnTo>
                  <a:pt x="515" y="27027"/>
                </a:lnTo>
                <a:lnTo>
                  <a:pt x="277" y="26111"/>
                </a:lnTo>
                <a:lnTo>
                  <a:pt x="39" y="25055"/>
                </a:lnTo>
                <a:lnTo>
                  <a:pt x="0" y="23861"/>
                </a:lnTo>
                <a:lnTo>
                  <a:pt x="39" y="22666"/>
                </a:lnTo>
                <a:lnTo>
                  <a:pt x="277" y="21611"/>
                </a:lnTo>
                <a:lnTo>
                  <a:pt x="515" y="20694"/>
                </a:lnTo>
                <a:lnTo>
                  <a:pt x="872" y="19888"/>
                </a:lnTo>
                <a:lnTo>
                  <a:pt x="1309" y="19166"/>
                </a:lnTo>
                <a:lnTo>
                  <a:pt x="1745" y="18472"/>
                </a:lnTo>
                <a:lnTo>
                  <a:pt x="2221" y="17805"/>
                </a:lnTo>
                <a:lnTo>
                  <a:pt x="2697" y="17166"/>
                </a:lnTo>
                <a:lnTo>
                  <a:pt x="3173" y="16500"/>
                </a:lnTo>
                <a:lnTo>
                  <a:pt x="3570" y="15777"/>
                </a:lnTo>
                <a:lnTo>
                  <a:pt x="3927" y="14944"/>
                </a:lnTo>
                <a:lnTo>
                  <a:pt x="4204" y="14027"/>
                </a:lnTo>
                <a:lnTo>
                  <a:pt x="4403" y="13027"/>
                </a:lnTo>
                <a:lnTo>
                  <a:pt x="4482" y="11777"/>
                </a:lnTo>
                <a:lnTo>
                  <a:pt x="4403" y="10611"/>
                </a:lnTo>
                <a:lnTo>
                  <a:pt x="4204" y="9555"/>
                </a:lnTo>
                <a:lnTo>
                  <a:pt x="3927" y="8694"/>
                </a:lnTo>
                <a:lnTo>
                  <a:pt x="3570" y="7888"/>
                </a:lnTo>
                <a:lnTo>
                  <a:pt x="3173" y="7166"/>
                </a:lnTo>
                <a:lnTo>
                  <a:pt x="2737" y="6472"/>
                </a:lnTo>
                <a:lnTo>
                  <a:pt x="2300" y="5861"/>
                </a:lnTo>
                <a:lnTo>
                  <a:pt x="1824" y="5194"/>
                </a:lnTo>
                <a:lnTo>
                  <a:pt x="1348" y="4555"/>
                </a:lnTo>
                <a:lnTo>
                  <a:pt x="952" y="3805"/>
                </a:lnTo>
                <a:lnTo>
                  <a:pt x="555" y="3055"/>
                </a:lnTo>
                <a:lnTo>
                  <a:pt x="317" y="2138"/>
                </a:lnTo>
                <a:lnTo>
                  <a:pt x="119" y="1166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76" name="Shape 76"/>
          <p:cNvSpPr txBox="1"/>
          <p:nvPr>
            <p:ph type="title"/>
          </p:nvPr>
        </p:nvSpPr>
        <p:spPr>
          <a:xfrm>
            <a:off x="8337884" y="457199"/>
            <a:ext cx="3092113" cy="119667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bin"/>
              <a:buNone/>
              <a:defRPr b="1" i="0" sz="19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765050" y="920375"/>
            <a:ext cx="6158416" cy="49851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81000" lvl="0" marL="228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304800" lvl="1" marL="685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bin"/>
              <a:buChar char="–"/>
              <a:defRPr b="0" i="0" sz="2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228600" lvl="2" marL="11430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152400" lvl="3" marL="1600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bin"/>
              <a:buChar char="–"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152400" lvl="4" marL="2057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152400" lvl="5" marL="2514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bin"/>
              <a:buChar char="–"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152400" lvl="6" marL="2971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152400" lvl="7" marL="34290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bin"/>
              <a:buChar char="–"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152400" lvl="8" marL="3886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8337885" y="1741333"/>
            <a:ext cx="3092113" cy="41641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6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Font typeface="Cabin"/>
              <a:buNone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Font typeface="Cabin"/>
              <a:buNone/>
              <a:defRPr b="0" i="0" sz="1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Font typeface="Cabin"/>
              <a:buNone/>
              <a:defRPr b="0" i="0" sz="1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Font typeface="Cabin"/>
              <a:buNone/>
              <a:defRPr b="0" i="0" sz="1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765050" y="6375678"/>
            <a:ext cx="1233354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2103617" y="6375678"/>
            <a:ext cx="3482177" cy="345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5691014" y="6375678"/>
            <a:ext cx="1232455" cy="345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sp>
        <p:nvSpPr>
          <p:cNvPr id="82" name="Shape 82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Impact"/>
              <a:buNone/>
              <a:defRPr b="0" i="0" sz="51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1251678" y="2286000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52400" lvl="0" marL="228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114300" lvl="1" marL="685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bin"/>
              <a:buChar char="–"/>
              <a:defRPr b="0" i="0" sz="1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76200" lvl="2" marL="11430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38100" lvl="3" marL="1600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38100" lvl="4" marL="2057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38100" lvl="5" marL="2514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38100" lvl="6" marL="2971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38100" lvl="7" marL="34290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38100" lvl="8" marL="3886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1251678" y="6375678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75678"/>
            <a:ext cx="4114800" cy="345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75678"/>
            <a:ext cx="2819397" cy="345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sp>
        <p:nvSpPr>
          <p:cNvPr id="15" name="Shape 15"/>
          <p:cNvSpPr/>
          <p:nvPr/>
        </p:nvSpPr>
        <p:spPr>
          <a:xfrm>
            <a:off x="0" y="0"/>
            <a:ext cx="885825" cy="6858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96129" y="0"/>
                </a:lnTo>
                <a:lnTo>
                  <a:pt x="96344" y="1194"/>
                </a:lnTo>
                <a:lnTo>
                  <a:pt x="97419" y="2250"/>
                </a:lnTo>
                <a:lnTo>
                  <a:pt x="98924" y="3166"/>
                </a:lnTo>
                <a:lnTo>
                  <a:pt x="100860" y="3972"/>
                </a:lnTo>
                <a:lnTo>
                  <a:pt x="103010" y="4694"/>
                </a:lnTo>
                <a:lnTo>
                  <a:pt x="105591" y="5333"/>
                </a:lnTo>
                <a:lnTo>
                  <a:pt x="108172" y="6000"/>
                </a:lnTo>
                <a:lnTo>
                  <a:pt x="110752" y="6666"/>
                </a:lnTo>
                <a:lnTo>
                  <a:pt x="112903" y="7305"/>
                </a:lnTo>
                <a:lnTo>
                  <a:pt x="115053" y="8027"/>
                </a:lnTo>
                <a:lnTo>
                  <a:pt x="117204" y="8833"/>
                </a:lnTo>
                <a:lnTo>
                  <a:pt x="118709" y="9750"/>
                </a:lnTo>
                <a:lnTo>
                  <a:pt x="119569" y="10805"/>
                </a:lnTo>
                <a:lnTo>
                  <a:pt x="120000" y="12000"/>
                </a:lnTo>
                <a:lnTo>
                  <a:pt x="119569" y="13194"/>
                </a:lnTo>
                <a:lnTo>
                  <a:pt x="118709" y="14250"/>
                </a:lnTo>
                <a:lnTo>
                  <a:pt x="117204" y="15166"/>
                </a:lnTo>
                <a:lnTo>
                  <a:pt x="115053" y="15972"/>
                </a:lnTo>
                <a:lnTo>
                  <a:pt x="112903" y="16694"/>
                </a:lnTo>
                <a:lnTo>
                  <a:pt x="110752" y="17333"/>
                </a:lnTo>
                <a:lnTo>
                  <a:pt x="108172" y="18000"/>
                </a:lnTo>
                <a:lnTo>
                  <a:pt x="105591" y="18666"/>
                </a:lnTo>
                <a:lnTo>
                  <a:pt x="103010" y="19305"/>
                </a:lnTo>
                <a:lnTo>
                  <a:pt x="100860" y="20027"/>
                </a:lnTo>
                <a:lnTo>
                  <a:pt x="98924" y="20833"/>
                </a:lnTo>
                <a:lnTo>
                  <a:pt x="97419" y="21750"/>
                </a:lnTo>
                <a:lnTo>
                  <a:pt x="96344" y="22805"/>
                </a:lnTo>
                <a:lnTo>
                  <a:pt x="96129" y="24000"/>
                </a:lnTo>
                <a:lnTo>
                  <a:pt x="96344" y="25194"/>
                </a:lnTo>
                <a:lnTo>
                  <a:pt x="97419" y="26250"/>
                </a:lnTo>
                <a:lnTo>
                  <a:pt x="98924" y="27166"/>
                </a:lnTo>
                <a:lnTo>
                  <a:pt x="100860" y="27972"/>
                </a:lnTo>
                <a:lnTo>
                  <a:pt x="103010" y="28694"/>
                </a:lnTo>
                <a:lnTo>
                  <a:pt x="105591" y="29333"/>
                </a:lnTo>
                <a:lnTo>
                  <a:pt x="108172" y="30000"/>
                </a:lnTo>
                <a:lnTo>
                  <a:pt x="110752" y="30666"/>
                </a:lnTo>
                <a:lnTo>
                  <a:pt x="112903" y="31305"/>
                </a:lnTo>
                <a:lnTo>
                  <a:pt x="115053" y="32027"/>
                </a:lnTo>
                <a:lnTo>
                  <a:pt x="117204" y="32833"/>
                </a:lnTo>
                <a:lnTo>
                  <a:pt x="118709" y="33750"/>
                </a:lnTo>
                <a:lnTo>
                  <a:pt x="119569" y="34805"/>
                </a:lnTo>
                <a:lnTo>
                  <a:pt x="120000" y="36000"/>
                </a:lnTo>
                <a:lnTo>
                  <a:pt x="119569" y="37194"/>
                </a:lnTo>
                <a:lnTo>
                  <a:pt x="118709" y="38250"/>
                </a:lnTo>
                <a:lnTo>
                  <a:pt x="117204" y="39166"/>
                </a:lnTo>
                <a:lnTo>
                  <a:pt x="115053" y="39972"/>
                </a:lnTo>
                <a:lnTo>
                  <a:pt x="112903" y="40694"/>
                </a:lnTo>
                <a:lnTo>
                  <a:pt x="110752" y="41333"/>
                </a:lnTo>
                <a:lnTo>
                  <a:pt x="108172" y="42000"/>
                </a:lnTo>
                <a:lnTo>
                  <a:pt x="105591" y="42666"/>
                </a:lnTo>
                <a:lnTo>
                  <a:pt x="103010" y="43305"/>
                </a:lnTo>
                <a:lnTo>
                  <a:pt x="100860" y="44027"/>
                </a:lnTo>
                <a:lnTo>
                  <a:pt x="98924" y="44833"/>
                </a:lnTo>
                <a:lnTo>
                  <a:pt x="97419" y="45750"/>
                </a:lnTo>
                <a:lnTo>
                  <a:pt x="96344" y="46805"/>
                </a:lnTo>
                <a:lnTo>
                  <a:pt x="96129" y="48000"/>
                </a:lnTo>
                <a:lnTo>
                  <a:pt x="96344" y="49194"/>
                </a:lnTo>
                <a:lnTo>
                  <a:pt x="97419" y="50250"/>
                </a:lnTo>
                <a:lnTo>
                  <a:pt x="98924" y="51166"/>
                </a:lnTo>
                <a:lnTo>
                  <a:pt x="100860" y="51972"/>
                </a:lnTo>
                <a:lnTo>
                  <a:pt x="103010" y="52694"/>
                </a:lnTo>
                <a:lnTo>
                  <a:pt x="105591" y="53333"/>
                </a:lnTo>
                <a:lnTo>
                  <a:pt x="108172" y="54000"/>
                </a:lnTo>
                <a:lnTo>
                  <a:pt x="110752" y="54666"/>
                </a:lnTo>
                <a:lnTo>
                  <a:pt x="112903" y="55305"/>
                </a:lnTo>
                <a:lnTo>
                  <a:pt x="115053" y="56027"/>
                </a:lnTo>
                <a:lnTo>
                  <a:pt x="117204" y="56833"/>
                </a:lnTo>
                <a:lnTo>
                  <a:pt x="118709" y="57750"/>
                </a:lnTo>
                <a:lnTo>
                  <a:pt x="119569" y="58805"/>
                </a:lnTo>
                <a:lnTo>
                  <a:pt x="120000" y="59972"/>
                </a:lnTo>
                <a:lnTo>
                  <a:pt x="119569" y="61194"/>
                </a:lnTo>
                <a:lnTo>
                  <a:pt x="118709" y="62250"/>
                </a:lnTo>
                <a:lnTo>
                  <a:pt x="117204" y="63166"/>
                </a:lnTo>
                <a:lnTo>
                  <a:pt x="115053" y="63972"/>
                </a:lnTo>
                <a:lnTo>
                  <a:pt x="112903" y="64694"/>
                </a:lnTo>
                <a:lnTo>
                  <a:pt x="110752" y="65333"/>
                </a:lnTo>
                <a:lnTo>
                  <a:pt x="108172" y="66000"/>
                </a:lnTo>
                <a:lnTo>
                  <a:pt x="105591" y="66666"/>
                </a:lnTo>
                <a:lnTo>
                  <a:pt x="103010" y="67305"/>
                </a:lnTo>
                <a:lnTo>
                  <a:pt x="100860" y="68027"/>
                </a:lnTo>
                <a:lnTo>
                  <a:pt x="98924" y="68833"/>
                </a:lnTo>
                <a:lnTo>
                  <a:pt x="97419" y="69750"/>
                </a:lnTo>
                <a:lnTo>
                  <a:pt x="96344" y="70805"/>
                </a:lnTo>
                <a:lnTo>
                  <a:pt x="96129" y="72000"/>
                </a:lnTo>
                <a:lnTo>
                  <a:pt x="96344" y="73194"/>
                </a:lnTo>
                <a:lnTo>
                  <a:pt x="97419" y="74250"/>
                </a:lnTo>
                <a:lnTo>
                  <a:pt x="98924" y="75166"/>
                </a:lnTo>
                <a:lnTo>
                  <a:pt x="100860" y="75972"/>
                </a:lnTo>
                <a:lnTo>
                  <a:pt x="103010" y="76694"/>
                </a:lnTo>
                <a:lnTo>
                  <a:pt x="105591" y="77333"/>
                </a:lnTo>
                <a:lnTo>
                  <a:pt x="110752" y="78666"/>
                </a:lnTo>
                <a:lnTo>
                  <a:pt x="112903" y="79305"/>
                </a:lnTo>
                <a:lnTo>
                  <a:pt x="115053" y="80027"/>
                </a:lnTo>
                <a:lnTo>
                  <a:pt x="117204" y="80833"/>
                </a:lnTo>
                <a:lnTo>
                  <a:pt x="118709" y="81750"/>
                </a:lnTo>
                <a:lnTo>
                  <a:pt x="119569" y="82805"/>
                </a:lnTo>
                <a:lnTo>
                  <a:pt x="120000" y="84000"/>
                </a:lnTo>
                <a:lnTo>
                  <a:pt x="119569" y="85194"/>
                </a:lnTo>
                <a:lnTo>
                  <a:pt x="118709" y="86250"/>
                </a:lnTo>
                <a:lnTo>
                  <a:pt x="117204" y="87166"/>
                </a:lnTo>
                <a:lnTo>
                  <a:pt x="115053" y="87972"/>
                </a:lnTo>
                <a:lnTo>
                  <a:pt x="112903" y="88694"/>
                </a:lnTo>
                <a:lnTo>
                  <a:pt x="110752" y="89333"/>
                </a:lnTo>
                <a:lnTo>
                  <a:pt x="108172" y="90000"/>
                </a:lnTo>
                <a:lnTo>
                  <a:pt x="105591" y="90666"/>
                </a:lnTo>
                <a:lnTo>
                  <a:pt x="103010" y="91305"/>
                </a:lnTo>
                <a:lnTo>
                  <a:pt x="100860" y="92027"/>
                </a:lnTo>
                <a:lnTo>
                  <a:pt x="98924" y="92833"/>
                </a:lnTo>
                <a:lnTo>
                  <a:pt x="97419" y="93750"/>
                </a:lnTo>
                <a:lnTo>
                  <a:pt x="96344" y="94805"/>
                </a:lnTo>
                <a:lnTo>
                  <a:pt x="96129" y="96000"/>
                </a:lnTo>
                <a:lnTo>
                  <a:pt x="96344" y="97194"/>
                </a:lnTo>
                <a:lnTo>
                  <a:pt x="97419" y="98250"/>
                </a:lnTo>
                <a:lnTo>
                  <a:pt x="98924" y="99166"/>
                </a:lnTo>
                <a:lnTo>
                  <a:pt x="100860" y="99972"/>
                </a:lnTo>
                <a:lnTo>
                  <a:pt x="103010" y="100694"/>
                </a:lnTo>
                <a:lnTo>
                  <a:pt x="105591" y="101333"/>
                </a:lnTo>
                <a:lnTo>
                  <a:pt x="108172" y="102000"/>
                </a:lnTo>
                <a:lnTo>
                  <a:pt x="110752" y="102666"/>
                </a:lnTo>
                <a:lnTo>
                  <a:pt x="112903" y="103305"/>
                </a:lnTo>
                <a:lnTo>
                  <a:pt x="115053" y="104027"/>
                </a:lnTo>
                <a:lnTo>
                  <a:pt x="117204" y="104833"/>
                </a:lnTo>
                <a:lnTo>
                  <a:pt x="118709" y="105750"/>
                </a:lnTo>
                <a:lnTo>
                  <a:pt x="119569" y="106805"/>
                </a:lnTo>
                <a:lnTo>
                  <a:pt x="120000" y="108000"/>
                </a:lnTo>
                <a:lnTo>
                  <a:pt x="119569" y="109194"/>
                </a:lnTo>
                <a:lnTo>
                  <a:pt x="118709" y="110250"/>
                </a:lnTo>
                <a:lnTo>
                  <a:pt x="117204" y="111166"/>
                </a:lnTo>
                <a:lnTo>
                  <a:pt x="115053" y="111972"/>
                </a:lnTo>
                <a:lnTo>
                  <a:pt x="112903" y="112694"/>
                </a:lnTo>
                <a:lnTo>
                  <a:pt x="110752" y="113333"/>
                </a:lnTo>
                <a:lnTo>
                  <a:pt x="108172" y="114000"/>
                </a:lnTo>
                <a:lnTo>
                  <a:pt x="105591" y="114666"/>
                </a:lnTo>
                <a:lnTo>
                  <a:pt x="103010" y="115305"/>
                </a:lnTo>
                <a:lnTo>
                  <a:pt x="100860" y="116027"/>
                </a:lnTo>
                <a:lnTo>
                  <a:pt x="98924" y="116833"/>
                </a:lnTo>
                <a:lnTo>
                  <a:pt x="97419" y="117750"/>
                </a:lnTo>
                <a:lnTo>
                  <a:pt x="96344" y="118805"/>
                </a:lnTo>
                <a:lnTo>
                  <a:pt x="96129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11908535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Impact"/>
              <a:buNone/>
              <a:defRPr b="0" i="0" sz="5100" u="none" cap="none" strike="noStrike">
                <a:solidFill>
                  <a:schemeClr val="lt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1251678" y="2286000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52400" lvl="0" marL="228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114300" lvl="1" marL="685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abin"/>
              <a:buChar char="–"/>
              <a:defRPr b="0" i="0" sz="18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76200" lvl="2" marL="11430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38100" lvl="3" marL="1600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abin"/>
              <a:buChar char="–"/>
              <a:defRPr b="0" i="0" sz="14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38100" lvl="4" marL="2057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38100" lvl="5" marL="2514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abin"/>
              <a:buChar char="–"/>
              <a:defRPr b="0" i="0" sz="14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38100" lvl="6" marL="2971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38100" lvl="7" marL="34290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abin"/>
              <a:buChar char="–"/>
              <a:defRPr b="0" i="0" sz="14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38100" lvl="8" marL="3886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0" type="dt"/>
          </p:nvPr>
        </p:nvSpPr>
        <p:spPr>
          <a:xfrm>
            <a:off x="1251678" y="6375678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Font typeface="Cabin"/>
              <a:buNone/>
              <a:defRPr b="0" i="0" sz="12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1" type="ftr"/>
          </p:nvPr>
        </p:nvSpPr>
        <p:spPr>
          <a:xfrm>
            <a:off x="4038600" y="6375678"/>
            <a:ext cx="4114800" cy="345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Font typeface="Cabin"/>
              <a:buNone/>
              <a:defRPr b="0" i="0" sz="12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8610600" y="6375678"/>
            <a:ext cx="2819397" cy="345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sp>
        <p:nvSpPr>
          <p:cNvPr id="101" name="Shape 101"/>
          <p:cNvSpPr/>
          <p:nvPr/>
        </p:nvSpPr>
        <p:spPr>
          <a:xfrm>
            <a:off x="0" y="0"/>
            <a:ext cx="885825" cy="6858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96129" y="0"/>
                </a:lnTo>
                <a:lnTo>
                  <a:pt x="96344" y="1194"/>
                </a:lnTo>
                <a:lnTo>
                  <a:pt x="97419" y="2250"/>
                </a:lnTo>
                <a:lnTo>
                  <a:pt x="98924" y="3166"/>
                </a:lnTo>
                <a:lnTo>
                  <a:pt x="100860" y="3972"/>
                </a:lnTo>
                <a:lnTo>
                  <a:pt x="103010" y="4694"/>
                </a:lnTo>
                <a:lnTo>
                  <a:pt x="105591" y="5333"/>
                </a:lnTo>
                <a:lnTo>
                  <a:pt x="108172" y="6000"/>
                </a:lnTo>
                <a:lnTo>
                  <a:pt x="110752" y="6666"/>
                </a:lnTo>
                <a:lnTo>
                  <a:pt x="112903" y="7305"/>
                </a:lnTo>
                <a:lnTo>
                  <a:pt x="115053" y="8027"/>
                </a:lnTo>
                <a:lnTo>
                  <a:pt x="117204" y="8833"/>
                </a:lnTo>
                <a:lnTo>
                  <a:pt x="118709" y="9750"/>
                </a:lnTo>
                <a:lnTo>
                  <a:pt x="119569" y="10805"/>
                </a:lnTo>
                <a:lnTo>
                  <a:pt x="120000" y="12000"/>
                </a:lnTo>
                <a:lnTo>
                  <a:pt x="119569" y="13194"/>
                </a:lnTo>
                <a:lnTo>
                  <a:pt x="118709" y="14250"/>
                </a:lnTo>
                <a:lnTo>
                  <a:pt x="117204" y="15166"/>
                </a:lnTo>
                <a:lnTo>
                  <a:pt x="115053" y="15972"/>
                </a:lnTo>
                <a:lnTo>
                  <a:pt x="112903" y="16694"/>
                </a:lnTo>
                <a:lnTo>
                  <a:pt x="110752" y="17333"/>
                </a:lnTo>
                <a:lnTo>
                  <a:pt x="108172" y="18000"/>
                </a:lnTo>
                <a:lnTo>
                  <a:pt x="105591" y="18666"/>
                </a:lnTo>
                <a:lnTo>
                  <a:pt x="103010" y="19305"/>
                </a:lnTo>
                <a:lnTo>
                  <a:pt x="100860" y="20027"/>
                </a:lnTo>
                <a:lnTo>
                  <a:pt x="98924" y="20833"/>
                </a:lnTo>
                <a:lnTo>
                  <a:pt x="97419" y="21750"/>
                </a:lnTo>
                <a:lnTo>
                  <a:pt x="96344" y="22805"/>
                </a:lnTo>
                <a:lnTo>
                  <a:pt x="96129" y="24000"/>
                </a:lnTo>
                <a:lnTo>
                  <a:pt x="96344" y="25194"/>
                </a:lnTo>
                <a:lnTo>
                  <a:pt x="97419" y="26250"/>
                </a:lnTo>
                <a:lnTo>
                  <a:pt x="98924" y="27166"/>
                </a:lnTo>
                <a:lnTo>
                  <a:pt x="100860" y="27972"/>
                </a:lnTo>
                <a:lnTo>
                  <a:pt x="103010" y="28694"/>
                </a:lnTo>
                <a:lnTo>
                  <a:pt x="105591" y="29333"/>
                </a:lnTo>
                <a:lnTo>
                  <a:pt x="108172" y="30000"/>
                </a:lnTo>
                <a:lnTo>
                  <a:pt x="110752" y="30666"/>
                </a:lnTo>
                <a:lnTo>
                  <a:pt x="112903" y="31305"/>
                </a:lnTo>
                <a:lnTo>
                  <a:pt x="115053" y="32027"/>
                </a:lnTo>
                <a:lnTo>
                  <a:pt x="117204" y="32833"/>
                </a:lnTo>
                <a:lnTo>
                  <a:pt x="118709" y="33750"/>
                </a:lnTo>
                <a:lnTo>
                  <a:pt x="119569" y="34805"/>
                </a:lnTo>
                <a:lnTo>
                  <a:pt x="120000" y="36000"/>
                </a:lnTo>
                <a:lnTo>
                  <a:pt x="119569" y="37194"/>
                </a:lnTo>
                <a:lnTo>
                  <a:pt x="118709" y="38250"/>
                </a:lnTo>
                <a:lnTo>
                  <a:pt x="117204" y="39166"/>
                </a:lnTo>
                <a:lnTo>
                  <a:pt x="115053" y="39972"/>
                </a:lnTo>
                <a:lnTo>
                  <a:pt x="112903" y="40694"/>
                </a:lnTo>
                <a:lnTo>
                  <a:pt x="110752" y="41333"/>
                </a:lnTo>
                <a:lnTo>
                  <a:pt x="108172" y="42000"/>
                </a:lnTo>
                <a:lnTo>
                  <a:pt x="105591" y="42666"/>
                </a:lnTo>
                <a:lnTo>
                  <a:pt x="103010" y="43305"/>
                </a:lnTo>
                <a:lnTo>
                  <a:pt x="100860" y="44027"/>
                </a:lnTo>
                <a:lnTo>
                  <a:pt x="98924" y="44833"/>
                </a:lnTo>
                <a:lnTo>
                  <a:pt x="97419" y="45750"/>
                </a:lnTo>
                <a:lnTo>
                  <a:pt x="96344" y="46805"/>
                </a:lnTo>
                <a:lnTo>
                  <a:pt x="96129" y="48000"/>
                </a:lnTo>
                <a:lnTo>
                  <a:pt x="96344" y="49194"/>
                </a:lnTo>
                <a:lnTo>
                  <a:pt x="97419" y="50250"/>
                </a:lnTo>
                <a:lnTo>
                  <a:pt x="98924" y="51166"/>
                </a:lnTo>
                <a:lnTo>
                  <a:pt x="100860" y="51972"/>
                </a:lnTo>
                <a:lnTo>
                  <a:pt x="103010" y="52694"/>
                </a:lnTo>
                <a:lnTo>
                  <a:pt x="105591" y="53333"/>
                </a:lnTo>
                <a:lnTo>
                  <a:pt x="108172" y="54000"/>
                </a:lnTo>
                <a:lnTo>
                  <a:pt x="110752" y="54666"/>
                </a:lnTo>
                <a:lnTo>
                  <a:pt x="112903" y="55305"/>
                </a:lnTo>
                <a:lnTo>
                  <a:pt x="115053" y="56027"/>
                </a:lnTo>
                <a:lnTo>
                  <a:pt x="117204" y="56833"/>
                </a:lnTo>
                <a:lnTo>
                  <a:pt x="118709" y="57750"/>
                </a:lnTo>
                <a:lnTo>
                  <a:pt x="119569" y="58805"/>
                </a:lnTo>
                <a:lnTo>
                  <a:pt x="120000" y="59972"/>
                </a:lnTo>
                <a:lnTo>
                  <a:pt x="119569" y="61194"/>
                </a:lnTo>
                <a:lnTo>
                  <a:pt x="118709" y="62250"/>
                </a:lnTo>
                <a:lnTo>
                  <a:pt x="117204" y="63166"/>
                </a:lnTo>
                <a:lnTo>
                  <a:pt x="115053" y="63972"/>
                </a:lnTo>
                <a:lnTo>
                  <a:pt x="112903" y="64694"/>
                </a:lnTo>
                <a:lnTo>
                  <a:pt x="110752" y="65333"/>
                </a:lnTo>
                <a:lnTo>
                  <a:pt x="108172" y="66000"/>
                </a:lnTo>
                <a:lnTo>
                  <a:pt x="105591" y="66666"/>
                </a:lnTo>
                <a:lnTo>
                  <a:pt x="103010" y="67305"/>
                </a:lnTo>
                <a:lnTo>
                  <a:pt x="100860" y="68027"/>
                </a:lnTo>
                <a:lnTo>
                  <a:pt x="98924" y="68833"/>
                </a:lnTo>
                <a:lnTo>
                  <a:pt x="97419" y="69750"/>
                </a:lnTo>
                <a:lnTo>
                  <a:pt x="96344" y="70805"/>
                </a:lnTo>
                <a:lnTo>
                  <a:pt x="96129" y="72000"/>
                </a:lnTo>
                <a:lnTo>
                  <a:pt x="96344" y="73194"/>
                </a:lnTo>
                <a:lnTo>
                  <a:pt x="97419" y="74250"/>
                </a:lnTo>
                <a:lnTo>
                  <a:pt x="98924" y="75166"/>
                </a:lnTo>
                <a:lnTo>
                  <a:pt x="100860" y="75972"/>
                </a:lnTo>
                <a:lnTo>
                  <a:pt x="103010" y="76694"/>
                </a:lnTo>
                <a:lnTo>
                  <a:pt x="105591" y="77333"/>
                </a:lnTo>
                <a:lnTo>
                  <a:pt x="110752" y="78666"/>
                </a:lnTo>
                <a:lnTo>
                  <a:pt x="112903" y="79305"/>
                </a:lnTo>
                <a:lnTo>
                  <a:pt x="115053" y="80027"/>
                </a:lnTo>
                <a:lnTo>
                  <a:pt x="117204" y="80833"/>
                </a:lnTo>
                <a:lnTo>
                  <a:pt x="118709" y="81750"/>
                </a:lnTo>
                <a:lnTo>
                  <a:pt x="119569" y="82805"/>
                </a:lnTo>
                <a:lnTo>
                  <a:pt x="120000" y="84000"/>
                </a:lnTo>
                <a:lnTo>
                  <a:pt x="119569" y="85194"/>
                </a:lnTo>
                <a:lnTo>
                  <a:pt x="118709" y="86250"/>
                </a:lnTo>
                <a:lnTo>
                  <a:pt x="117204" y="87166"/>
                </a:lnTo>
                <a:lnTo>
                  <a:pt x="115053" y="87972"/>
                </a:lnTo>
                <a:lnTo>
                  <a:pt x="112903" y="88694"/>
                </a:lnTo>
                <a:lnTo>
                  <a:pt x="110752" y="89333"/>
                </a:lnTo>
                <a:lnTo>
                  <a:pt x="108172" y="90000"/>
                </a:lnTo>
                <a:lnTo>
                  <a:pt x="105591" y="90666"/>
                </a:lnTo>
                <a:lnTo>
                  <a:pt x="103010" y="91305"/>
                </a:lnTo>
                <a:lnTo>
                  <a:pt x="100860" y="92027"/>
                </a:lnTo>
                <a:lnTo>
                  <a:pt x="98924" y="92833"/>
                </a:lnTo>
                <a:lnTo>
                  <a:pt x="97419" y="93750"/>
                </a:lnTo>
                <a:lnTo>
                  <a:pt x="96344" y="94805"/>
                </a:lnTo>
                <a:lnTo>
                  <a:pt x="96129" y="96000"/>
                </a:lnTo>
                <a:lnTo>
                  <a:pt x="96344" y="97194"/>
                </a:lnTo>
                <a:lnTo>
                  <a:pt x="97419" y="98250"/>
                </a:lnTo>
                <a:lnTo>
                  <a:pt x="98924" y="99166"/>
                </a:lnTo>
                <a:lnTo>
                  <a:pt x="100860" y="99972"/>
                </a:lnTo>
                <a:lnTo>
                  <a:pt x="103010" y="100694"/>
                </a:lnTo>
                <a:lnTo>
                  <a:pt x="105591" y="101333"/>
                </a:lnTo>
                <a:lnTo>
                  <a:pt x="108172" y="102000"/>
                </a:lnTo>
                <a:lnTo>
                  <a:pt x="110752" y="102666"/>
                </a:lnTo>
                <a:lnTo>
                  <a:pt x="112903" y="103305"/>
                </a:lnTo>
                <a:lnTo>
                  <a:pt x="115053" y="104027"/>
                </a:lnTo>
                <a:lnTo>
                  <a:pt x="117204" y="104833"/>
                </a:lnTo>
                <a:lnTo>
                  <a:pt x="118709" y="105750"/>
                </a:lnTo>
                <a:lnTo>
                  <a:pt x="119569" y="106805"/>
                </a:lnTo>
                <a:lnTo>
                  <a:pt x="120000" y="108000"/>
                </a:lnTo>
                <a:lnTo>
                  <a:pt x="119569" y="109194"/>
                </a:lnTo>
                <a:lnTo>
                  <a:pt x="118709" y="110250"/>
                </a:lnTo>
                <a:lnTo>
                  <a:pt x="117204" y="111166"/>
                </a:lnTo>
                <a:lnTo>
                  <a:pt x="115053" y="111972"/>
                </a:lnTo>
                <a:lnTo>
                  <a:pt x="112903" y="112694"/>
                </a:lnTo>
                <a:lnTo>
                  <a:pt x="110752" y="113333"/>
                </a:lnTo>
                <a:lnTo>
                  <a:pt x="108172" y="114000"/>
                </a:lnTo>
                <a:lnTo>
                  <a:pt x="105591" y="114666"/>
                </a:lnTo>
                <a:lnTo>
                  <a:pt x="103010" y="115305"/>
                </a:lnTo>
                <a:lnTo>
                  <a:pt x="100860" y="116027"/>
                </a:lnTo>
                <a:lnTo>
                  <a:pt x="98924" y="116833"/>
                </a:lnTo>
                <a:lnTo>
                  <a:pt x="97419" y="117750"/>
                </a:lnTo>
                <a:lnTo>
                  <a:pt x="96344" y="118805"/>
                </a:lnTo>
                <a:lnTo>
                  <a:pt x="96129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02" name="Shape 102"/>
          <p:cNvSpPr/>
          <p:nvPr/>
        </p:nvSpPr>
        <p:spPr>
          <a:xfrm>
            <a:off x="11908535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6.png"/><Relationship Id="rId4" Type="http://schemas.openxmlformats.org/officeDocument/2006/relationships/image" Target="../media/image0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eveloper.android.com/index.html" TargetMode="External"/><Relationship Id="rId4" Type="http://schemas.openxmlformats.org/officeDocument/2006/relationships/hyperlink" Target="http://stackoverflow.com/" TargetMode="External"/><Relationship Id="rId5" Type="http://schemas.openxmlformats.org/officeDocument/2006/relationships/hyperlink" Target="http://www.androidhive.info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ctrTitle"/>
          </p:nvPr>
        </p:nvSpPr>
        <p:spPr>
          <a:xfrm>
            <a:off x="1078523" y="1098387"/>
            <a:ext cx="10318418" cy="439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Impact"/>
              <a:buNone/>
            </a:pPr>
            <a:r>
              <a:rPr b="0" i="0" lang="en-US" sz="17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MINI PROJECT SEMINAR ON</a:t>
            </a:r>
            <a:br>
              <a:rPr b="0" i="0" lang="en-US" sz="2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b="0" i="0" lang="en-US" sz="10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MNEMONICIZER</a:t>
            </a:r>
          </a:p>
        </p:txBody>
      </p:sp>
      <p:sp>
        <p:nvSpPr>
          <p:cNvPr id="117" name="Shape 117"/>
          <p:cNvSpPr txBox="1"/>
          <p:nvPr>
            <p:ph idx="1" type="subTitle"/>
          </p:nvPr>
        </p:nvSpPr>
        <p:spPr>
          <a:xfrm>
            <a:off x="660400" y="5359400"/>
            <a:ext cx="4359421" cy="1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PROJECT TEAM MEMBERS: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1300" u="none" cap="none" strike="noStrike">
                <a:solidFill>
                  <a:srgbClr val="0D0D0D"/>
                </a:solidFill>
                <a:latin typeface="Arial Black"/>
                <a:ea typeface="Arial Black"/>
                <a:cs typeface="Arial Black"/>
                <a:sym typeface="Arial Black"/>
              </a:rPr>
              <a:t>1.KESHOJU APURVA           : 13H61A05M7</a:t>
            </a: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1300" u="none" cap="none" strike="noStrike">
                <a:solidFill>
                  <a:srgbClr val="0D0D0D"/>
                </a:solidFill>
                <a:latin typeface="Arial Black"/>
                <a:ea typeface="Arial Black"/>
                <a:cs typeface="Arial Black"/>
                <a:sym typeface="Arial Black"/>
              </a:rPr>
              <a:t>2.ESLAVATH VINOD             : 13H61A05N4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1300" u="none" cap="none" strike="noStrike">
                <a:solidFill>
                  <a:srgbClr val="0D0D0D"/>
                </a:solidFill>
                <a:latin typeface="Arial Black"/>
                <a:ea typeface="Arial Black"/>
                <a:cs typeface="Arial Black"/>
                <a:sym typeface="Arial Black"/>
              </a:rPr>
              <a:t>3.MARUPAKA VENKATESH  : 13H61A05L3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7696200" y="5473698"/>
            <a:ext cx="4289425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1A00"/>
              </a:buClr>
              <a:buSzPct val="25000"/>
              <a:buFont typeface="Arial Black"/>
              <a:buNone/>
            </a:pPr>
            <a:r>
              <a:rPr b="0" i="0" lang="en-US" sz="2000" u="none" cap="none" strike="noStrike">
                <a:solidFill>
                  <a:srgbClr val="2A1A00"/>
                </a:solidFill>
                <a:latin typeface="Arial Black"/>
                <a:ea typeface="Arial Black"/>
                <a:cs typeface="Arial Black"/>
                <a:sym typeface="Arial Black"/>
              </a:rPr>
              <a:t>PROJECT GUIDE:</a:t>
            </a:r>
            <a:r>
              <a:rPr b="0" i="0" lang="en-US" sz="2000" u="none" cap="none" strike="noStrike">
                <a:solidFill>
                  <a:srgbClr val="0D0D0D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25000"/>
              <a:buFont typeface="Arial Black"/>
              <a:buNone/>
            </a:pPr>
            <a:r>
              <a:rPr b="0" i="0" lang="en-US" sz="2000" u="none" cap="none" strike="noStrike">
                <a:solidFill>
                  <a:srgbClr val="0D0D0D"/>
                </a:solidFill>
                <a:latin typeface="Arial Black"/>
                <a:ea typeface="Arial Black"/>
                <a:cs typeface="Arial Black"/>
                <a:sym typeface="Arial Black"/>
              </a:rPr>
              <a:t>Mr.BALRAM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25000"/>
              <a:buFont typeface="Arial Black"/>
              <a:buNone/>
            </a:pPr>
            <a:r>
              <a:rPr b="0" i="0" lang="en-US" sz="2000" u="none" cap="none" strike="noStrike">
                <a:solidFill>
                  <a:srgbClr val="0D0D0D"/>
                </a:solidFill>
                <a:latin typeface="Arial Black"/>
                <a:ea typeface="Arial Black"/>
                <a:cs typeface="Arial Black"/>
                <a:sym typeface="Arial Black"/>
              </a:rPr>
              <a:t>ASSISTANT PROFESSOR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ass (1).jpeg"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8249" y="0"/>
            <a:ext cx="10232075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tivity (1).jpeg"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5675" y="0"/>
            <a:ext cx="740695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quence (1).jpeg"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8400" y="0"/>
            <a:ext cx="10294824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pture.PNG" id="193" name="Shape 19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8900" y="1676400"/>
            <a:ext cx="10375900" cy="488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 txBox="1"/>
          <p:nvPr>
            <p:ph type="title"/>
          </p:nvPr>
        </p:nvSpPr>
        <p:spPr>
          <a:xfrm>
            <a:off x="1358900" y="219722"/>
            <a:ext cx="10178400" cy="13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Impact"/>
              <a:buNone/>
            </a:pPr>
            <a:r>
              <a:rPr b="0" i="0" lang="en-US" sz="51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DATABASE</a:t>
            </a:r>
            <a:br>
              <a:rPr b="0" i="0" lang="en-US" sz="51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</a:br>
            <a:b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WORDS TABLE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1251678" y="382385"/>
            <a:ext cx="10178400" cy="1492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Impact"/>
              <a:buNone/>
            </a:pPr>
            <a:r>
              <a:rPr b="0" i="0" lang="en-US" sz="51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SAMPLE CODE</a:t>
            </a:r>
          </a:p>
        </p:txBody>
      </p:sp>
      <p:pic>
        <p:nvPicPr>
          <p:cNvPr descr="sc1.PNG" id="201" name="Shape 2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4450" y="1286850"/>
            <a:ext cx="9563100" cy="550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4.PNG" id="207" name="Shape 2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4950" y="612049"/>
            <a:ext cx="9847198" cy="5837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3.PNG" id="213" name="Shape 2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5025" y="408025"/>
            <a:ext cx="9274774" cy="6057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1251678" y="330200"/>
            <a:ext cx="10178400" cy="15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Impact"/>
              <a:buNone/>
            </a:pPr>
            <a:r>
              <a:rPr b="0" i="0" lang="en-US" sz="459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DESIGN</a:t>
            </a:r>
            <a:br>
              <a:rPr b="0" i="0" lang="en-US" sz="459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b="0" i="0" lang="en-US" sz="162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               WORD LIST SCREEN                                                      MEANINGS SCREEN</a:t>
            </a:r>
            <a:br>
              <a:rPr b="0" i="0" lang="en-US" sz="162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pic>
        <p:nvPicPr>
          <p:cNvPr descr="he.PNG" id="220" name="Shape 2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0274" y="1459475"/>
            <a:ext cx="3609474" cy="5229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u.PNG" id="221" name="Shape 2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46300" y="1459475"/>
            <a:ext cx="3531025" cy="52297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Impact"/>
              <a:buNone/>
            </a:pPr>
            <a:r>
              <a:rPr b="0" i="0" lang="en-US" sz="51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CONCLUSION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1251675" y="706200"/>
            <a:ext cx="10178400" cy="30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28600" lvl="0" marL="228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The “Mnemonicizer Application” for android helps a user to memorize difficult English words easily with the help of mnemonics or memory aids.</a:t>
            </a:r>
          </a:p>
          <a:p>
            <a:pPr indent="-228600" lvl="0" marL="228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A user can access numerous words along with their meanings and mnemonics.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1320800" y="3107275"/>
            <a:ext cx="9931499" cy="17642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Impact"/>
              <a:buNone/>
            </a:pPr>
            <a:r>
              <a:rPr b="0" i="0" lang="en-US" sz="51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BENEFITS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200875" y="3342675"/>
            <a:ext cx="10178400" cy="3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28600" lvl="0" marL="228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Helps the users build effective vocabulary and prepare them for various competitive examinations using this simple and efficient mobile application.</a:t>
            </a:r>
          </a:p>
          <a:p>
            <a:pPr indent="-228600" lvl="0" marL="228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User friendly interface that provides easy navigation.</a:t>
            </a:r>
          </a:p>
          <a:p>
            <a:pPr indent="-228600" lvl="0" marL="228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1251675" y="1129921"/>
            <a:ext cx="10178400" cy="11612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Impact"/>
              <a:buNone/>
            </a:pPr>
            <a:r>
              <a:rPr b="0" i="0" lang="en-US" sz="51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References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2071525" y="2510950"/>
            <a:ext cx="9494399" cy="39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Georgia"/>
              <a:buChar char="●"/>
            </a:pPr>
            <a:r>
              <a:rPr b="0" i="0" lang="en-US" sz="2400" u="sng" cap="none" strike="noStrike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https://developer.android.com/index.html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Georgia"/>
              <a:buChar char="●"/>
            </a:pPr>
            <a:r>
              <a:rPr b="0" i="0" lang="en-US" sz="2400" u="sng" cap="none" strike="noStrike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4"/>
              </a:rPr>
              <a:t>http://stackoverflow.com/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Georgia"/>
              <a:buChar char="●"/>
            </a:pPr>
            <a:r>
              <a:rPr b="0" i="0" lang="en-US" sz="2400" u="sng" cap="none" strike="noStrike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5"/>
              </a:rPr>
              <a:t>http://www.androidhive.info/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1524000" y="382385"/>
            <a:ext cx="9906000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Impact"/>
              <a:buNone/>
            </a:pPr>
            <a:r>
              <a:rPr b="0" i="0" lang="en-US" sz="51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ABSTRACT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1251678" y="850900"/>
            <a:ext cx="10178322" cy="6007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  </a:t>
            </a:r>
          </a:p>
          <a:p>
            <a:pPr indent="-228600" lvl="0" marL="228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rPr>
              <a:t>    </a:t>
            </a:r>
            <a:r>
              <a:rPr b="1" i="0" lang="en-US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Many applications that provide access to numerous words along with their definitions were created to help people build their vocabulary . These applications could not help people to remember difficult English words or more number of words . Our solution , in the form of an android application consists of words along with their definitions and memory aids.It is designed as a preparation tool to build effective vocabulary and help in preparing for various competitive examinations such as GRE, GMAT, SAT and TOEFL . This is an android application  and uses SQLite as database manager . The application allows learners to access  numerous words along with their meanings and mnemonics.The administrator can add and edit  words , meanings and mnemonics so as to keep the user updated with new words.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3242926" y="1073887"/>
            <a:ext cx="8187071" cy="40646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Impact"/>
              <a:buNone/>
            </a:pPr>
            <a:r>
              <a:rPr b="0" i="0" lang="en-US" sz="8400" u="none" cap="none" strike="noStrike">
                <a:solidFill>
                  <a:schemeClr val="lt2"/>
                </a:solidFill>
                <a:latin typeface="Impact"/>
                <a:ea typeface="Impact"/>
                <a:cs typeface="Impact"/>
                <a:sym typeface="Impact"/>
              </a:rPr>
              <a:t>THANK YOU</a:t>
            </a:r>
            <a:br>
              <a:rPr b="0" i="0" lang="en-US" sz="8400" u="none" cap="none" strike="noStrike">
                <a:solidFill>
                  <a:schemeClr val="lt2"/>
                </a:solidFill>
                <a:latin typeface="Impact"/>
                <a:ea typeface="Impact"/>
                <a:cs typeface="Impact"/>
                <a:sym typeface="Impact"/>
              </a:rPr>
            </a:b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1251678" y="990600"/>
            <a:ext cx="10178322" cy="896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Impact"/>
              <a:buNone/>
            </a:pPr>
            <a:r>
              <a:rPr b="0" i="0" lang="en-US" sz="51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PURPOSE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1251678" y="1384300"/>
            <a:ext cx="10178322" cy="4495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59595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28600" lvl="0" marL="228600" marR="0" rtl="0" algn="l">
              <a:lnSpc>
                <a:spcPct val="16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This application has been developed for Android users to</a:t>
            </a:r>
          </a:p>
          <a:p>
            <a:pPr indent="-228600" lvl="0" marL="228600" marR="0" rtl="0" algn="l">
              <a:lnSpc>
                <a:spcPct val="16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Access  numerous words along with their meanings and mnemonics.</a:t>
            </a:r>
          </a:p>
          <a:p>
            <a:pPr indent="-228600" lvl="0" marL="228600" marR="0" rtl="0" algn="l">
              <a:lnSpc>
                <a:spcPct val="16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Memorize difficult English words easily.</a:t>
            </a:r>
          </a:p>
          <a:p>
            <a:pPr indent="-228600" lvl="0" marL="228600" marR="0" rtl="0" algn="l">
              <a:lnSpc>
                <a:spcPct val="16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Build effective vocabulary and help in preparing for various competitive examinations such as GRE, GMAT, SAT and TOEFL.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Impact"/>
              <a:buNone/>
            </a:pPr>
            <a:r>
              <a:rPr b="0" i="0" lang="en-US" sz="51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EXISTING SYSTEM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1327878" y="1295400"/>
            <a:ext cx="10178322" cy="1422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The user can access only words and their meanings making it difficult to memorize difficult words.</a:t>
            </a:r>
          </a:p>
          <a:p>
            <a:pPr indent="-228600" lvl="0" marL="228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Lots of time consumed to search and learn words.</a:t>
            </a:r>
          </a:p>
          <a:p>
            <a:pPr indent="-228600" lvl="0" marL="228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1315178" y="3937001"/>
            <a:ext cx="10178322" cy="26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The user can access words , meanings and their respective mnemonics.</a:t>
            </a:r>
          </a:p>
          <a:p>
            <a:pPr indent="-228600" lvl="0" marL="228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Instead of searching each and every word , list of words are displayed in alphabetical order making it user-friendly.</a:t>
            </a:r>
          </a:p>
          <a:p>
            <a:pPr indent="-228600" lvl="0" marL="228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An effective way to memorize more number of words in less time.</a:t>
            </a:r>
          </a:p>
          <a:p>
            <a:pPr indent="-228600" lvl="0" marL="228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1277078" y="2959100"/>
            <a:ext cx="10178322" cy="1112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Impact"/>
              <a:buNone/>
            </a:pPr>
            <a:r>
              <a:rPr b="0" i="0" lang="en-US" sz="51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PROPOSED SYSTEM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Impact"/>
              <a:buNone/>
            </a:pPr>
            <a:r>
              <a:rPr b="0" i="0" lang="en-US" sz="51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EXAMPLES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1250950" y="1820726"/>
            <a:ext cx="10179049" cy="4122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6052"/>
              <a:buFont typeface="Arial"/>
              <a:buChar char="•"/>
            </a:pPr>
            <a:r>
              <a:rPr b="1" i="0" lang="en-US" sz="296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Word </a:t>
            </a:r>
            <a:r>
              <a:rPr b="0" i="0" lang="en-US" sz="296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           :  cozen</a:t>
            </a:r>
            <a:br>
              <a:rPr b="0" i="0" lang="en-US" sz="185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96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Meaning </a:t>
            </a:r>
            <a:r>
              <a:rPr b="0" i="0" lang="en-US" sz="296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     :  trickery ; fraud</a:t>
            </a:r>
            <a:br>
              <a:rPr b="0" i="0" lang="en-US" sz="185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96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Mnemonic</a:t>
            </a:r>
            <a:r>
              <a:rPr b="0" i="0" lang="en-US" sz="296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   : Instead of a </a:t>
            </a:r>
            <a:r>
              <a:rPr b="0" i="0" lang="en-US" sz="296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dozen</a:t>
            </a:r>
            <a:r>
              <a:rPr b="0" i="0" lang="en-US" sz="296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 he took thirteen bananas and </a:t>
            </a:r>
            <a:r>
              <a:rPr b="0" i="0" lang="en-US" sz="296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cheated</a:t>
            </a:r>
            <a:r>
              <a:rPr b="0" i="0" lang="en-US" sz="296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 the shopkeeper.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96052"/>
              <a:buFont typeface="Arial"/>
              <a:buChar char="•"/>
            </a:pPr>
            <a:r>
              <a:rPr b="1" i="0" lang="en-US" sz="296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Word</a:t>
            </a:r>
            <a:r>
              <a:rPr b="0" i="0" lang="en-US" sz="296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            :  condone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96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   Meaning      </a:t>
            </a:r>
            <a:r>
              <a:rPr b="0" i="0" lang="en-US" sz="296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:  forgive</a:t>
            </a:r>
            <a:br>
              <a:rPr b="0" i="0" lang="en-US" sz="185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96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1" i="0" lang="en-US" sz="296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Mnemonic</a:t>
            </a:r>
            <a:r>
              <a:rPr b="0" i="0" lang="en-US" sz="296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   : paying </a:t>
            </a:r>
            <a:r>
              <a:rPr b="0" i="0" lang="en-US" sz="296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condonation</a:t>
            </a:r>
            <a:r>
              <a:rPr b="0" i="0" lang="en-US" sz="296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 for less attendance. 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rgbClr val="595959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1251678" y="1358900"/>
            <a:ext cx="10178322" cy="1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Impact"/>
              <a:buNone/>
            </a:pPr>
            <a:r>
              <a:rPr b="0" i="0" lang="en-US" sz="51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SCOPE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1251678" y="2540000"/>
            <a:ext cx="10178322" cy="3289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The scope of the project is to provide list of words with mnemonics to build effective vocabulary using an Android device. The application shows the list of words , meanings and their respective mnemonics.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7747000" y="457200"/>
            <a:ext cx="4076699" cy="30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REQUIREMENT SPECIFICATIONS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765050" y="920375"/>
            <a:ext cx="6158416" cy="4985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48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1" i="0" lang="en-US" sz="248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SOFTWARE REQUIRED:</a:t>
            </a:r>
            <a:r>
              <a:rPr b="1" i="0" lang="en-US" sz="248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461644" lvl="0" marL="804545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48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Windows OS(64-bit)</a:t>
            </a:r>
          </a:p>
          <a:p>
            <a:pPr indent="-461644" lvl="0" marL="804545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48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Android studio</a:t>
            </a:r>
          </a:p>
          <a:p>
            <a:pPr indent="-461644" lvl="0" marL="804545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48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Java JDK 1.7</a:t>
            </a:r>
          </a:p>
          <a:p>
            <a:pPr indent="-461644" lvl="0" marL="804545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48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SQLite  database engine.</a:t>
            </a:r>
          </a:p>
          <a:p>
            <a:pPr indent="-4445" lvl="0" marL="347345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0" i="0" sz="2480" u="sng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45" lvl="0" marL="347345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48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HARDWARE REQUIRED: </a:t>
            </a:r>
          </a:p>
          <a:p>
            <a:pPr indent="-461644" lvl="0" marL="804545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48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PC with Windows OS</a:t>
            </a:r>
          </a:p>
          <a:p>
            <a:pPr indent="-461644" lvl="0" marL="804545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48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4GB RAM or more</a:t>
            </a:r>
          </a:p>
          <a:p>
            <a:pPr indent="-461644" lvl="0" marL="804545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48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Intel processor(i3)</a:t>
            </a:r>
          </a:p>
          <a:p>
            <a:pPr indent="-461644" lvl="0" marL="804545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48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Android phone for testing</a:t>
            </a: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0" i="0" sz="2480" u="none" cap="none" strike="noStrike">
              <a:solidFill>
                <a:srgbClr val="595959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1277078" y="698499"/>
            <a:ext cx="10178322" cy="13157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Impact"/>
              <a:buNone/>
            </a:pPr>
            <a:r>
              <a:rPr b="0" i="0" lang="en-US" sz="51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MODULES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1251678" y="1739899"/>
            <a:ext cx="10178322" cy="41396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3000" u="sng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Module 1</a:t>
            </a:r>
            <a:r>
              <a:rPr b="0" i="0" lang="en-US" sz="3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indent="-228600" lvl="0" marL="228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The user is provided with a list of words arranged alphabetically </a:t>
            </a:r>
          </a:p>
          <a:p>
            <a:pPr indent="-228600" lvl="0" marL="228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3000" u="sng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Module 2</a:t>
            </a:r>
            <a:r>
              <a:rPr b="0" i="0" lang="en-US" sz="3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indent="-381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When the user clicks upon those words he is directed to the meaning and mnemonic of the selected word.</a:t>
            </a:r>
          </a:p>
          <a:p>
            <a:pPr indent="0" lvl="0" marL="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595959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1251675" y="204021"/>
            <a:ext cx="10178400" cy="18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Impact"/>
              <a:buNone/>
            </a:pPr>
            <a:r>
              <a:rPr b="0" i="0" lang="en-US" sz="51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UML Diagrams</a:t>
            </a:r>
          </a:p>
        </p:txBody>
      </p:sp>
      <p:pic>
        <p:nvPicPr>
          <p:cNvPr descr="usecase (1).jpeg"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8250" y="1114225"/>
            <a:ext cx="10043749" cy="544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adge">
  <a:themeElements>
    <a:clrScheme name="Badge">
      <a:dk1>
        <a:srgbClr val="000000"/>
      </a:dk1>
      <a:lt1>
        <a:srgbClr val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adge">
  <a:themeElements>
    <a:clrScheme name="Badge">
      <a:dk1>
        <a:srgbClr val="000000"/>
      </a:dk1>
      <a:lt1>
        <a:srgbClr val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