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639375" cy="3563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217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5832651"/>
            <a:ext cx="30293469" cy="12407782"/>
          </a:xfrm>
        </p:spPr>
        <p:txBody>
          <a:bodyPr anchor="b"/>
          <a:lstStyle>
            <a:lvl1pPr algn="ctr">
              <a:defRPr sz="233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2" y="18718924"/>
            <a:ext cx="26729531" cy="8604597"/>
          </a:xfrm>
        </p:spPr>
        <p:txBody>
          <a:bodyPr/>
          <a:lstStyle>
            <a:lvl1pPr marL="0" indent="0" algn="ctr">
              <a:buNone/>
              <a:defRPr sz="9354"/>
            </a:lvl1pPr>
            <a:lvl2pPr marL="1781983" indent="0" algn="ctr">
              <a:buNone/>
              <a:defRPr sz="7795"/>
            </a:lvl2pPr>
            <a:lvl3pPr marL="3563965" indent="0" algn="ctr">
              <a:buNone/>
              <a:defRPr sz="7016"/>
            </a:lvl3pPr>
            <a:lvl4pPr marL="5345948" indent="0" algn="ctr">
              <a:buNone/>
              <a:defRPr sz="6236"/>
            </a:lvl4pPr>
            <a:lvl5pPr marL="7127931" indent="0" algn="ctr">
              <a:buNone/>
              <a:defRPr sz="6236"/>
            </a:lvl5pPr>
            <a:lvl6pPr marL="8909914" indent="0" algn="ctr">
              <a:buNone/>
              <a:defRPr sz="6236"/>
            </a:lvl6pPr>
            <a:lvl7pPr marL="10691896" indent="0" algn="ctr">
              <a:buNone/>
              <a:defRPr sz="6236"/>
            </a:lvl7pPr>
            <a:lvl8pPr marL="12473879" indent="0" algn="ctr">
              <a:buNone/>
              <a:defRPr sz="6236"/>
            </a:lvl8pPr>
            <a:lvl9pPr marL="14255862" indent="0" algn="ctr">
              <a:buNone/>
              <a:defRPr sz="6236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3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61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0" y="1897467"/>
            <a:ext cx="7684740" cy="3020272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09" y="1897467"/>
            <a:ext cx="22608729" cy="3020272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44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7" y="8885105"/>
            <a:ext cx="30738961" cy="14824987"/>
          </a:xfrm>
        </p:spPr>
        <p:txBody>
          <a:bodyPr anchor="b"/>
          <a:lstStyle>
            <a:lvl1pPr>
              <a:defRPr sz="233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7" y="23850342"/>
            <a:ext cx="30738961" cy="7796111"/>
          </a:xfrm>
        </p:spPr>
        <p:txBody>
          <a:bodyPr/>
          <a:lstStyle>
            <a:lvl1pPr marL="0" indent="0">
              <a:buNone/>
              <a:defRPr sz="9354">
                <a:solidFill>
                  <a:schemeClr val="tx1"/>
                </a:solidFill>
              </a:defRPr>
            </a:lvl1pPr>
            <a:lvl2pPr marL="1781983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2pPr>
            <a:lvl3pPr marL="3563965" indent="0">
              <a:buNone/>
              <a:defRPr sz="7016">
                <a:solidFill>
                  <a:schemeClr val="tx1">
                    <a:tint val="75000"/>
                  </a:schemeClr>
                </a:solidFill>
              </a:defRPr>
            </a:lvl3pPr>
            <a:lvl4pPr marL="5345948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4pPr>
            <a:lvl5pPr marL="7127931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5pPr>
            <a:lvl6pPr marL="8909914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6pPr>
            <a:lvl7pPr marL="10691896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7pPr>
            <a:lvl8pPr marL="12473879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8pPr>
            <a:lvl9pPr marL="14255862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07" y="9487334"/>
            <a:ext cx="15146734" cy="2261285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4" y="9487334"/>
            <a:ext cx="15146734" cy="2261285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1897474"/>
            <a:ext cx="30738961" cy="68886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3" y="8736600"/>
            <a:ext cx="15077124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3" y="13018272"/>
            <a:ext cx="15077124" cy="191479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36" y="8736600"/>
            <a:ext cx="15151376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36" y="13018272"/>
            <a:ext cx="15151376" cy="191479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12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6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76" y="5131418"/>
            <a:ext cx="18042434" cy="25327056"/>
          </a:xfrm>
        </p:spPr>
        <p:txBody>
          <a:bodyPr/>
          <a:lstStyle>
            <a:lvl1pPr>
              <a:defRPr sz="12472"/>
            </a:lvl1pPr>
            <a:lvl2pPr>
              <a:defRPr sz="10913"/>
            </a:lvl2pPr>
            <a:lvl3pPr>
              <a:defRPr sz="9354"/>
            </a:lvl3pPr>
            <a:lvl4pPr>
              <a:defRPr sz="7795"/>
            </a:lvl4pPr>
            <a:lvl5pPr>
              <a:defRPr sz="7795"/>
            </a:lvl5pPr>
            <a:lvl6pPr>
              <a:defRPr sz="7795"/>
            </a:lvl6pPr>
            <a:lvl7pPr>
              <a:defRPr sz="7795"/>
            </a:lvl7pPr>
            <a:lvl8pPr>
              <a:defRPr sz="7795"/>
            </a:lvl8pPr>
            <a:lvl9pPr>
              <a:defRPr sz="7795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57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76" y="5131418"/>
            <a:ext cx="18042434" cy="25327056"/>
          </a:xfrm>
        </p:spPr>
        <p:txBody>
          <a:bodyPr anchor="t"/>
          <a:lstStyle>
            <a:lvl1pPr marL="0" indent="0">
              <a:buNone/>
              <a:defRPr sz="12472"/>
            </a:lvl1pPr>
            <a:lvl2pPr marL="1781983" indent="0">
              <a:buNone/>
              <a:defRPr sz="10913"/>
            </a:lvl2pPr>
            <a:lvl3pPr marL="3563965" indent="0">
              <a:buNone/>
              <a:defRPr sz="9354"/>
            </a:lvl3pPr>
            <a:lvl4pPr marL="5345948" indent="0">
              <a:buNone/>
              <a:defRPr sz="7795"/>
            </a:lvl4pPr>
            <a:lvl5pPr marL="7127931" indent="0">
              <a:buNone/>
              <a:defRPr sz="7795"/>
            </a:lvl5pPr>
            <a:lvl6pPr marL="8909914" indent="0">
              <a:buNone/>
              <a:defRPr sz="7795"/>
            </a:lvl6pPr>
            <a:lvl7pPr marL="10691896" indent="0">
              <a:buNone/>
              <a:defRPr sz="7795"/>
            </a:lvl7pPr>
            <a:lvl8pPr marL="12473879" indent="0">
              <a:buNone/>
              <a:defRPr sz="7795"/>
            </a:lvl8pPr>
            <a:lvl9pPr marL="14255862" indent="0">
              <a:buNone/>
              <a:defRPr sz="779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6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07" y="1897474"/>
            <a:ext cx="30738961" cy="688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07" y="9487334"/>
            <a:ext cx="30738961" cy="2261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07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005D-C7CF-44B0-B14B-EBED30784910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43" y="33032428"/>
            <a:ext cx="1202828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09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32DE-8961-4EB9-9845-A4A60318E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4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63965" rtl="0" eaLnBrk="1" latinLnBrk="0" hangingPunct="1">
        <a:lnSpc>
          <a:spcPct val="90000"/>
        </a:lnSpc>
        <a:spcBef>
          <a:spcPct val="0"/>
        </a:spcBef>
        <a:buNone/>
        <a:defRPr sz="171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991" indent="-890991" algn="l" defTabSz="3563965" rtl="0" eaLnBrk="1" latinLnBrk="0" hangingPunct="1">
        <a:lnSpc>
          <a:spcPct val="90000"/>
        </a:lnSpc>
        <a:spcBef>
          <a:spcPts val="3898"/>
        </a:spcBef>
        <a:buFont typeface="Arial" panose="020B0604020202020204" pitchFamily="34" charset="0"/>
        <a:buChar char="•"/>
        <a:defRPr sz="10913" kern="1200">
          <a:solidFill>
            <a:schemeClr val="tx1"/>
          </a:solidFill>
          <a:latin typeface="+mn-lt"/>
          <a:ea typeface="+mn-ea"/>
          <a:cs typeface="+mn-cs"/>
        </a:defRPr>
      </a:lvl1pPr>
      <a:lvl2pPr marL="2672974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9354" kern="1200">
          <a:solidFill>
            <a:schemeClr val="tx1"/>
          </a:solidFill>
          <a:latin typeface="+mn-lt"/>
          <a:ea typeface="+mn-ea"/>
          <a:cs typeface="+mn-cs"/>
        </a:defRPr>
      </a:lvl2pPr>
      <a:lvl3pPr marL="4454957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3pPr>
      <a:lvl4pPr marL="623694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8018922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9800905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1582888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336487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5146853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1pPr>
      <a:lvl2pPr marL="1781983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2pPr>
      <a:lvl3pPr marL="3563965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3pPr>
      <a:lvl4pPr marL="5345948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7127931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8909914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0691896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2473879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4255862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21" y="5739173"/>
            <a:ext cx="6961905" cy="9400000"/>
          </a:xfrm>
          <a:prstGeom prst="rect">
            <a:avLst/>
          </a:prstGeom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650" y="5739173"/>
            <a:ext cx="6961905" cy="9400000"/>
          </a:xfrm>
          <a:prstGeom prst="rect">
            <a:avLst/>
          </a:prstGeom>
          <a:ln>
            <a:noFill/>
          </a:ln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460" y="5739173"/>
            <a:ext cx="6961905" cy="9400000"/>
          </a:xfrm>
          <a:prstGeom prst="rect">
            <a:avLst/>
          </a:prstGeom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8555" y="5739173"/>
            <a:ext cx="6961905" cy="9400000"/>
          </a:xfrm>
          <a:prstGeom prst="rect">
            <a:avLst/>
          </a:prstGeom>
          <a:ln>
            <a:noFill/>
          </a:ln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16" y="5739173"/>
            <a:ext cx="6961905" cy="940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7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palliez</dc:creator>
  <cp:lastModifiedBy>palliez</cp:lastModifiedBy>
  <cp:revision>7</cp:revision>
  <dcterms:created xsi:type="dcterms:W3CDTF">2017-11-17T14:26:26Z</dcterms:created>
  <dcterms:modified xsi:type="dcterms:W3CDTF">2017-11-19T18:54:06Z</dcterms:modified>
</cp:coreProperties>
</file>