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79930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20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3240303"/>
            <a:ext cx="16829405" cy="6893090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10399217"/>
            <a:ext cx="14849475" cy="4780246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4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1054129"/>
            <a:ext cx="4269224" cy="1677899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1054129"/>
            <a:ext cx="12560181" cy="1677899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936081"/>
            <a:ext cx="17076896" cy="8235957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3249954"/>
            <a:ext cx="17076896" cy="433109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5270647"/>
            <a:ext cx="8414703" cy="1256247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5270647"/>
            <a:ext cx="8414703" cy="1256247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5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54134"/>
            <a:ext cx="17076896" cy="382694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4853580"/>
            <a:ext cx="8376031" cy="2378664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7232244"/>
            <a:ext cx="8376031" cy="1063754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4853580"/>
            <a:ext cx="8417281" cy="2378664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7232244"/>
            <a:ext cx="8417281" cy="1063754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7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319953"/>
            <a:ext cx="6385790" cy="4619837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850737"/>
            <a:ext cx="10023396" cy="14070336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5939790"/>
            <a:ext cx="6385790" cy="11004196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319953"/>
            <a:ext cx="6385790" cy="4619837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850737"/>
            <a:ext cx="10023396" cy="14070336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5939790"/>
            <a:ext cx="6385790" cy="11004196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1054134"/>
            <a:ext cx="17076896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5270647"/>
            <a:ext cx="17076896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8351022"/>
            <a:ext cx="44548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9241-4E1C-45C7-8977-A74D73E7C2E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8351022"/>
            <a:ext cx="6682264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8351022"/>
            <a:ext cx="44548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BBD2-A1BC-465F-9A96-99B9D6A29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6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1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50615" y="5042607"/>
            <a:ext cx="6272498" cy="5226807"/>
            <a:chOff x="3152078" y="5499807"/>
            <a:chExt cx="13092974" cy="10910239"/>
          </a:xfrm>
        </p:grpSpPr>
        <p:pic>
          <p:nvPicPr>
            <p:cNvPr id="7680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078" y="5499807"/>
              <a:ext cx="13092974" cy="10910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4" name="Freeform 4"/>
            <p:cNvSpPr>
              <a:spLocks/>
            </p:cNvSpPr>
            <p:nvPr/>
          </p:nvSpPr>
          <p:spPr bwMode="auto">
            <a:xfrm>
              <a:off x="7655043" y="6421024"/>
              <a:ext cx="2062427" cy="1478073"/>
            </a:xfrm>
            <a:custGeom>
              <a:avLst/>
              <a:gdLst>
                <a:gd name="T0" fmla="*/ 600 w 600"/>
                <a:gd name="T1" fmla="*/ 0 h 430"/>
                <a:gd name="T2" fmla="*/ 285 w 600"/>
                <a:gd name="T3" fmla="*/ 194 h 430"/>
                <a:gd name="T4" fmla="*/ 164 w 600"/>
                <a:gd name="T5" fmla="*/ 419 h 430"/>
                <a:gd name="T6" fmla="*/ 0 w 600"/>
                <a:gd name="T7" fmla="*/ 25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430">
                  <a:moveTo>
                    <a:pt x="600" y="0"/>
                  </a:moveTo>
                  <a:cubicBezTo>
                    <a:pt x="479" y="62"/>
                    <a:pt x="358" y="124"/>
                    <a:pt x="285" y="194"/>
                  </a:cubicBezTo>
                  <a:cubicBezTo>
                    <a:pt x="212" y="264"/>
                    <a:pt x="211" y="408"/>
                    <a:pt x="164" y="419"/>
                  </a:cubicBezTo>
                  <a:cubicBezTo>
                    <a:pt x="117" y="430"/>
                    <a:pt x="58" y="344"/>
                    <a:pt x="0" y="25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76805" name="Freeform 5"/>
            <p:cNvSpPr>
              <a:spLocks/>
            </p:cNvSpPr>
            <p:nvPr/>
          </p:nvSpPr>
          <p:spPr bwMode="auto">
            <a:xfrm>
              <a:off x="5135444" y="7221933"/>
              <a:ext cx="2392415" cy="2062427"/>
            </a:xfrm>
            <a:custGeom>
              <a:avLst/>
              <a:gdLst>
                <a:gd name="T0" fmla="*/ 0 w 696"/>
                <a:gd name="T1" fmla="*/ 600 h 600"/>
                <a:gd name="T2" fmla="*/ 591 w 696"/>
                <a:gd name="T3" fmla="*/ 238 h 600"/>
                <a:gd name="T4" fmla="*/ 630 w 696"/>
                <a:gd name="T5" fmla="*/ 56 h 600"/>
                <a:gd name="T6" fmla="*/ 647 w 696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6" h="600">
                  <a:moveTo>
                    <a:pt x="0" y="600"/>
                  </a:moveTo>
                  <a:cubicBezTo>
                    <a:pt x="243" y="464"/>
                    <a:pt x="486" y="329"/>
                    <a:pt x="591" y="238"/>
                  </a:cubicBezTo>
                  <a:cubicBezTo>
                    <a:pt x="696" y="147"/>
                    <a:pt x="621" y="96"/>
                    <a:pt x="630" y="56"/>
                  </a:cubicBezTo>
                  <a:cubicBezTo>
                    <a:pt x="639" y="16"/>
                    <a:pt x="643" y="8"/>
                    <a:pt x="647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76806" name="Freeform 6"/>
            <p:cNvSpPr>
              <a:spLocks/>
            </p:cNvSpPr>
            <p:nvPr/>
          </p:nvSpPr>
          <p:spPr bwMode="auto">
            <a:xfrm>
              <a:off x="5011699" y="9432166"/>
              <a:ext cx="941842" cy="2450852"/>
            </a:xfrm>
            <a:custGeom>
              <a:avLst/>
              <a:gdLst>
                <a:gd name="T0" fmla="*/ 96 w 274"/>
                <a:gd name="T1" fmla="*/ 0 h 713"/>
                <a:gd name="T2" fmla="*/ 260 w 274"/>
                <a:gd name="T3" fmla="*/ 139 h 713"/>
                <a:gd name="T4" fmla="*/ 10 w 274"/>
                <a:gd name="T5" fmla="*/ 354 h 713"/>
                <a:gd name="T6" fmla="*/ 200 w 274"/>
                <a:gd name="T7" fmla="*/ 544 h 713"/>
                <a:gd name="T8" fmla="*/ 5 w 274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713">
                  <a:moveTo>
                    <a:pt x="96" y="0"/>
                  </a:moveTo>
                  <a:cubicBezTo>
                    <a:pt x="185" y="40"/>
                    <a:pt x="274" y="80"/>
                    <a:pt x="260" y="139"/>
                  </a:cubicBezTo>
                  <a:cubicBezTo>
                    <a:pt x="246" y="198"/>
                    <a:pt x="20" y="287"/>
                    <a:pt x="10" y="354"/>
                  </a:cubicBezTo>
                  <a:cubicBezTo>
                    <a:pt x="0" y="421"/>
                    <a:pt x="201" y="484"/>
                    <a:pt x="200" y="544"/>
                  </a:cubicBezTo>
                  <a:cubicBezTo>
                    <a:pt x="199" y="604"/>
                    <a:pt x="102" y="658"/>
                    <a:pt x="5" y="713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76807" name="Freeform 7"/>
            <p:cNvSpPr>
              <a:spLocks/>
            </p:cNvSpPr>
            <p:nvPr/>
          </p:nvSpPr>
          <p:spPr bwMode="auto">
            <a:xfrm>
              <a:off x="5046072" y="12048013"/>
              <a:ext cx="1333703" cy="2818650"/>
            </a:xfrm>
            <a:custGeom>
              <a:avLst/>
              <a:gdLst>
                <a:gd name="T0" fmla="*/ 388 w 388"/>
                <a:gd name="T1" fmla="*/ 820 h 820"/>
                <a:gd name="T2" fmla="*/ 268 w 388"/>
                <a:gd name="T3" fmla="*/ 151 h 820"/>
                <a:gd name="T4" fmla="*/ 0 w 388"/>
                <a:gd name="T5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820">
                  <a:moveTo>
                    <a:pt x="388" y="820"/>
                  </a:moveTo>
                  <a:cubicBezTo>
                    <a:pt x="360" y="554"/>
                    <a:pt x="333" y="288"/>
                    <a:pt x="268" y="151"/>
                  </a:cubicBezTo>
                  <a:cubicBezTo>
                    <a:pt x="203" y="14"/>
                    <a:pt x="101" y="7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7093999" y="5042607"/>
            <a:ext cx="6272498" cy="5226807"/>
            <a:chOff x="3152078" y="5499807"/>
            <a:chExt cx="13092974" cy="1091023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078" y="5499807"/>
              <a:ext cx="13092974" cy="10910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9236238" y="6496646"/>
              <a:ext cx="1337139" cy="3382380"/>
            </a:xfrm>
            <a:custGeom>
              <a:avLst/>
              <a:gdLst>
                <a:gd name="T0" fmla="*/ 153 w 389"/>
                <a:gd name="T1" fmla="*/ 0 h 984"/>
                <a:gd name="T2" fmla="*/ 37 w 389"/>
                <a:gd name="T3" fmla="*/ 500 h 984"/>
                <a:gd name="T4" fmla="*/ 378 w 389"/>
                <a:gd name="T5" fmla="*/ 565 h 984"/>
                <a:gd name="T6" fmla="*/ 106 w 389"/>
                <a:gd name="T7" fmla="*/ 876 h 984"/>
                <a:gd name="T8" fmla="*/ 140 w 389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984">
                  <a:moveTo>
                    <a:pt x="153" y="0"/>
                  </a:moveTo>
                  <a:cubicBezTo>
                    <a:pt x="76" y="203"/>
                    <a:pt x="0" y="406"/>
                    <a:pt x="37" y="500"/>
                  </a:cubicBezTo>
                  <a:cubicBezTo>
                    <a:pt x="74" y="594"/>
                    <a:pt x="367" y="502"/>
                    <a:pt x="378" y="565"/>
                  </a:cubicBezTo>
                  <a:cubicBezTo>
                    <a:pt x="389" y="628"/>
                    <a:pt x="146" y="806"/>
                    <a:pt x="106" y="876"/>
                  </a:cubicBezTo>
                  <a:cubicBezTo>
                    <a:pt x="66" y="946"/>
                    <a:pt x="103" y="965"/>
                    <a:pt x="140" y="9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090759" y="8985307"/>
              <a:ext cx="4258911" cy="2148363"/>
            </a:xfrm>
            <a:custGeom>
              <a:avLst/>
              <a:gdLst>
                <a:gd name="T0" fmla="*/ 0 w 1239"/>
                <a:gd name="T1" fmla="*/ 113 h 625"/>
                <a:gd name="T2" fmla="*/ 651 w 1239"/>
                <a:gd name="T3" fmla="*/ 79 h 625"/>
                <a:gd name="T4" fmla="*/ 639 w 1239"/>
                <a:gd name="T5" fmla="*/ 588 h 625"/>
                <a:gd name="T6" fmla="*/ 1044 w 1239"/>
                <a:gd name="T7" fmla="*/ 299 h 625"/>
                <a:gd name="T8" fmla="*/ 1239 w 1239"/>
                <a:gd name="T9" fmla="*/ 5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9" h="625">
                  <a:moveTo>
                    <a:pt x="0" y="113"/>
                  </a:moveTo>
                  <a:cubicBezTo>
                    <a:pt x="272" y="56"/>
                    <a:pt x="544" y="0"/>
                    <a:pt x="651" y="79"/>
                  </a:cubicBezTo>
                  <a:cubicBezTo>
                    <a:pt x="758" y="158"/>
                    <a:pt x="574" y="551"/>
                    <a:pt x="639" y="588"/>
                  </a:cubicBezTo>
                  <a:cubicBezTo>
                    <a:pt x="704" y="625"/>
                    <a:pt x="944" y="301"/>
                    <a:pt x="1044" y="299"/>
                  </a:cubicBezTo>
                  <a:cubicBezTo>
                    <a:pt x="1144" y="297"/>
                    <a:pt x="1199" y="518"/>
                    <a:pt x="1239" y="57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6156347" y="12281755"/>
              <a:ext cx="2285856" cy="2316793"/>
            </a:xfrm>
            <a:custGeom>
              <a:avLst/>
              <a:gdLst>
                <a:gd name="T0" fmla="*/ 0 w 665"/>
                <a:gd name="T1" fmla="*/ 674 h 674"/>
                <a:gd name="T2" fmla="*/ 247 w 665"/>
                <a:gd name="T3" fmla="*/ 207 h 674"/>
                <a:gd name="T4" fmla="*/ 583 w 665"/>
                <a:gd name="T5" fmla="*/ 337 h 674"/>
                <a:gd name="T6" fmla="*/ 665 w 665"/>
                <a:gd name="T7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674">
                  <a:moveTo>
                    <a:pt x="0" y="674"/>
                  </a:moveTo>
                  <a:cubicBezTo>
                    <a:pt x="57" y="476"/>
                    <a:pt x="150" y="263"/>
                    <a:pt x="247" y="207"/>
                  </a:cubicBezTo>
                  <a:cubicBezTo>
                    <a:pt x="344" y="151"/>
                    <a:pt x="513" y="371"/>
                    <a:pt x="583" y="337"/>
                  </a:cubicBezTo>
                  <a:cubicBezTo>
                    <a:pt x="653" y="303"/>
                    <a:pt x="648" y="70"/>
                    <a:pt x="665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9676223" y="12326440"/>
              <a:ext cx="2193047" cy="2908022"/>
            </a:xfrm>
            <a:custGeom>
              <a:avLst/>
              <a:gdLst>
                <a:gd name="T0" fmla="*/ 638 w 638"/>
                <a:gd name="T1" fmla="*/ 846 h 846"/>
                <a:gd name="T2" fmla="*/ 479 w 638"/>
                <a:gd name="T3" fmla="*/ 402 h 846"/>
                <a:gd name="T4" fmla="*/ 125 w 638"/>
                <a:gd name="T5" fmla="*/ 488 h 846"/>
                <a:gd name="T6" fmla="*/ 220 w 638"/>
                <a:gd name="T7" fmla="*/ 130 h 846"/>
                <a:gd name="T8" fmla="*/ 0 w 638"/>
                <a:gd name="T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846">
                  <a:moveTo>
                    <a:pt x="638" y="846"/>
                  </a:moveTo>
                  <a:cubicBezTo>
                    <a:pt x="601" y="654"/>
                    <a:pt x="564" y="462"/>
                    <a:pt x="479" y="402"/>
                  </a:cubicBezTo>
                  <a:cubicBezTo>
                    <a:pt x="394" y="342"/>
                    <a:pt x="168" y="533"/>
                    <a:pt x="125" y="488"/>
                  </a:cubicBezTo>
                  <a:cubicBezTo>
                    <a:pt x="82" y="443"/>
                    <a:pt x="241" y="211"/>
                    <a:pt x="220" y="130"/>
                  </a:cubicBezTo>
                  <a:cubicBezTo>
                    <a:pt x="199" y="49"/>
                    <a:pt x="99" y="24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0803683" y="9927150"/>
              <a:ext cx="3100515" cy="2069302"/>
            </a:xfrm>
            <a:custGeom>
              <a:avLst/>
              <a:gdLst>
                <a:gd name="T0" fmla="*/ 902 w 902"/>
                <a:gd name="T1" fmla="*/ 115 h 602"/>
                <a:gd name="T2" fmla="*/ 474 w 902"/>
                <a:gd name="T3" fmla="*/ 491 h 602"/>
                <a:gd name="T4" fmla="*/ 323 w 902"/>
                <a:gd name="T5" fmla="*/ 7 h 602"/>
                <a:gd name="T6" fmla="*/ 198 w 902"/>
                <a:gd name="T7" fmla="*/ 534 h 602"/>
                <a:gd name="T8" fmla="*/ 0 w 902"/>
                <a:gd name="T9" fmla="*/ 41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602">
                  <a:moveTo>
                    <a:pt x="902" y="115"/>
                  </a:moveTo>
                  <a:cubicBezTo>
                    <a:pt x="736" y="312"/>
                    <a:pt x="570" y="509"/>
                    <a:pt x="474" y="491"/>
                  </a:cubicBezTo>
                  <a:cubicBezTo>
                    <a:pt x="378" y="473"/>
                    <a:pt x="369" y="0"/>
                    <a:pt x="323" y="7"/>
                  </a:cubicBezTo>
                  <a:cubicBezTo>
                    <a:pt x="277" y="14"/>
                    <a:pt x="252" y="466"/>
                    <a:pt x="198" y="534"/>
                  </a:cubicBezTo>
                  <a:cubicBezTo>
                    <a:pt x="144" y="602"/>
                    <a:pt x="72" y="507"/>
                    <a:pt x="0" y="413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926548" y="10574064"/>
            <a:ext cx="6273108" cy="5226807"/>
            <a:chOff x="5571993" y="5706048"/>
            <a:chExt cx="13766700" cy="11470533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993" y="5706048"/>
              <a:ext cx="13766700" cy="1147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7730666" y="13261406"/>
              <a:ext cx="5341686" cy="361956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 flipV="1">
              <a:off x="9569663" y="7476299"/>
              <a:ext cx="3502690" cy="940466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7730665" y="7476299"/>
              <a:ext cx="1838996" cy="578510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8043466" y="11302101"/>
              <a:ext cx="3189887" cy="1766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9927149" y="7476300"/>
              <a:ext cx="2612408" cy="3499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2285191" y="12460498"/>
              <a:ext cx="787161" cy="4042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3898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524475" y="10448111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Constrained</a:t>
            </a:r>
            <a:r>
              <a:rPr lang="fr-FR" sz="3200" dirty="0" smtClean="0"/>
              <a:t> </a:t>
            </a:r>
            <a:r>
              <a:rPr lang="fr-FR" sz="3200" dirty="0" err="1" smtClean="0"/>
              <a:t>edges</a:t>
            </a:r>
            <a:endParaRPr lang="fr-FR" sz="3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3999" y="16022751"/>
            <a:ext cx="627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Triangles</a:t>
            </a:r>
            <a:endParaRPr lang="fr-FR" sz="3200" dirty="0"/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0" y="11127339"/>
            <a:ext cx="5612586" cy="4673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821501" y="15895272"/>
            <a:ext cx="570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Output </a:t>
            </a:r>
            <a:r>
              <a:rPr lang="fr-FR" sz="3200" dirty="0" err="1" smtClean="0"/>
              <a:t>mesh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403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Personnalisé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palliez</dc:creator>
  <cp:lastModifiedBy>palliez</cp:lastModifiedBy>
  <cp:revision>4</cp:revision>
  <dcterms:created xsi:type="dcterms:W3CDTF">2017-11-19T18:34:14Z</dcterms:created>
  <dcterms:modified xsi:type="dcterms:W3CDTF">2017-11-19T18:38:56Z</dcterms:modified>
</cp:coreProperties>
</file>