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4590-C3ED-4958-826C-E27CA483F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B3420-E0F9-43F9-ACE3-DF917BBC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0E58-F8ED-46DE-8A12-5875E9E5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7B78-4CD7-4BB1-B3F2-D7AA5038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E58F-25C3-434F-B491-C6CC8F52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5753-CE5E-4FC4-B72B-F1579FBD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F672F-F274-468E-97C6-9F1B3D752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5E38-97FA-4984-A9C1-C5A23CB4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AC83-29C2-442D-B692-21F4FC77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4985-3E20-4B78-A050-25371419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02151-AF98-49E9-A774-6DE924DCB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8B39B-349A-45CF-8CEC-9B33D7B9F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40BC-E2F1-42E2-9649-06348980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4C53-CCFC-4D01-9D34-B9DFEC20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3B10-B18F-463B-B6A8-87DDE225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D741-EEC4-4CC8-B693-AD52018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F74E-CF6A-4E50-800D-641650E7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42CD-A057-41B5-9183-83E9212B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9B6B-09DD-46CB-9BD6-11168C37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679E-3BB7-42EE-A06A-AD7B882F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6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FDBA-3E69-4A44-B44D-B5C8A793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5F8-DFED-4D8E-93CD-83806095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F7FA-3050-49FF-919D-85FE1A7E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DC65-224E-45F3-98B8-C4473DA4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0D048-292F-4CB7-8AEF-8ED80C3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02A4-1833-4C2C-A8C0-F537EE2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3ED7-4B2B-4ED9-BB3E-51280A573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0EE51-4A48-491B-9663-7FB7CE952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4AC84-1DF3-4E7D-B0EF-19523DEF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5963-05FF-46D9-A838-69542D1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6C02-089A-4DCB-BDB6-D6686159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FC28-8663-4AC4-9FF6-291C262D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72C8F-3CDC-438C-8EB7-74CC58C7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6EB20-2E1C-4C35-8DA2-8457201C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E8FB1-A8EB-4A73-A795-234EAB922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2A83C-4EC1-4B27-BD14-7B4AACAA4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13AC9-6152-420C-9BE0-F4760064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F8103-BE74-4DE5-B835-0F3E7A99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46880-154D-442B-86AE-DD3FA012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349F-BF65-4086-B0D0-080F9951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007B2-3067-4FB1-9E6F-39A29242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28CD7-4D7E-44BB-BCAB-447CA1AC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784D6-9EAC-4511-B773-DE6063C1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B0B19-3E32-4E7C-8960-518823D6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7DA7-2E2F-49CF-A716-99D34646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87FE8-282A-4EE6-8042-FAE4CE5A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2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75D-86B0-49C1-B063-42F275FF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AFA1-3776-4255-A201-F57307AD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569B-A9C1-4C9E-AF1E-CBAD3243A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AB9B3-0DB4-4DC7-A465-C1C1BA5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4AC85-4E5E-4B48-8B6E-E5E0C9A4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81E63-C7D4-4895-BE5F-7EB64D00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BE76-0C69-4555-8D57-35FF0DC5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90B53-405B-4918-9EF2-5DEFFC511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E7E9C-CF29-4A9E-A0AE-E2DCF4CCE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22D93-ED4D-4FFF-9DF8-F6C1C348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EBB7E-8B82-4D53-8B5C-3E85F20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4EFA8-A18E-4BCD-9D66-6A76EC3F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5DA95-EF16-4272-B55E-99E17BF8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BC1A-FA3D-458E-842E-F01F791D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948E-5418-4184-97AF-10E7B2DFE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B743-02ED-4CCF-936A-A5929B2D4C3A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3B35B-0E82-4E74-AEC4-4C9FD2023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5923-7BDF-47D1-8805-51CD4FCDB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8B8E-8352-47D7-BE09-4FD8F886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4D20-24DF-4EC3-B475-3C75FDC4D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Titanic data analysis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1E81B-62D9-41B2-9910-DDFD72EF3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	Apurva Godghase</a:t>
            </a:r>
          </a:p>
        </p:txBody>
      </p:sp>
    </p:spTree>
    <p:extLst>
      <p:ext uri="{BB962C8B-B14F-4D97-AF65-F5344CB8AC3E}">
        <p14:creationId xmlns:p14="http://schemas.microsoft.com/office/powerpoint/2010/main" val="24138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C458E-A40C-4850-8CF0-EEA5BC9D7FF1}"/>
              </a:ext>
            </a:extLst>
          </p:cNvPr>
          <p:cNvPicPr/>
          <p:nvPr/>
        </p:nvPicPr>
        <p:blipFill rotWithShape="1">
          <a:blip r:embed="rId2"/>
          <a:srcRect b="5842"/>
          <a:stretch/>
        </p:blipFill>
        <p:spPr>
          <a:xfrm>
            <a:off x="0" y="0"/>
            <a:ext cx="12100560" cy="67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9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F97056-50E1-45FF-95A7-118B10EC0129}"/>
              </a:ext>
            </a:extLst>
          </p:cNvPr>
          <p:cNvPicPr/>
          <p:nvPr/>
        </p:nvPicPr>
        <p:blipFill rotWithShape="1">
          <a:blip r:embed="rId2"/>
          <a:srcRect b="80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9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C23D0-D914-417F-8EA1-ED2631966EDF}"/>
              </a:ext>
            </a:extLst>
          </p:cNvPr>
          <p:cNvPicPr/>
          <p:nvPr/>
        </p:nvPicPr>
        <p:blipFill rotWithShape="1">
          <a:blip r:embed="rId2"/>
          <a:srcRect b="53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5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E57087-865E-47E3-926A-B9B072A605A2}"/>
              </a:ext>
            </a:extLst>
          </p:cNvPr>
          <p:cNvPicPr/>
          <p:nvPr/>
        </p:nvPicPr>
        <p:blipFill rotWithShape="1">
          <a:blip r:embed="rId2"/>
          <a:srcRect b="5044"/>
          <a:stretch/>
        </p:blipFill>
        <p:spPr>
          <a:xfrm>
            <a:off x="131975" y="0"/>
            <a:ext cx="12060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58F855-A276-46B3-9CC3-ABEF08E7FF5B}"/>
              </a:ext>
            </a:extLst>
          </p:cNvPr>
          <p:cNvPicPr/>
          <p:nvPr/>
        </p:nvPicPr>
        <p:blipFill rotWithShape="1">
          <a:blip r:embed="rId2"/>
          <a:srcRect b="548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7FBA8-5FF1-4F61-AA1C-0670F7DF220F}"/>
              </a:ext>
            </a:extLst>
          </p:cNvPr>
          <p:cNvPicPr/>
          <p:nvPr/>
        </p:nvPicPr>
        <p:blipFill rotWithShape="1">
          <a:blip r:embed="rId2"/>
          <a:srcRect b="5885"/>
          <a:stretch/>
        </p:blipFill>
        <p:spPr>
          <a:xfrm>
            <a:off x="1" y="94268"/>
            <a:ext cx="12192000" cy="66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1DD893-A532-4270-B637-809249A6AB26}"/>
              </a:ext>
            </a:extLst>
          </p:cNvPr>
          <p:cNvPicPr/>
          <p:nvPr/>
        </p:nvPicPr>
        <p:blipFill rotWithShape="1">
          <a:blip r:embed="rId2"/>
          <a:srcRect b="5095"/>
          <a:stretch/>
        </p:blipFill>
        <p:spPr>
          <a:xfrm>
            <a:off x="0" y="65989"/>
            <a:ext cx="12192000" cy="67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Titanic data analysis in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 analysis in Tableau</dc:title>
  <dc:creator>Apurva Godghase</dc:creator>
  <cp:lastModifiedBy>Apurva Godghase</cp:lastModifiedBy>
  <cp:revision>3</cp:revision>
  <dcterms:created xsi:type="dcterms:W3CDTF">2018-02-12T15:18:53Z</dcterms:created>
  <dcterms:modified xsi:type="dcterms:W3CDTF">2018-02-12T15:49:02Z</dcterms:modified>
</cp:coreProperties>
</file>