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63" r:id="rId9"/>
    <p:sldId id="260" r:id="rId10"/>
    <p:sldId id="264" r:id="rId11"/>
    <p:sldId id="261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4242-C101-4657-B308-61DCE80E5EC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6BF8E-CBE7-4330-857F-D374F675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name/india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60" y="2050921"/>
            <a:ext cx="9068586" cy="2590800"/>
          </a:xfrm>
          <a:noFill/>
        </p:spPr>
        <p:txBody>
          <a:bodyPr/>
          <a:lstStyle/>
          <a:p>
            <a:r>
              <a:rPr lang="en-IN" dirty="0"/>
              <a:t>World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7589" y="4383741"/>
            <a:ext cx="3277406" cy="184224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37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12" y="1905667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Back-end Overview</a:t>
            </a:r>
          </a:p>
        </p:txBody>
      </p:sp>
      <p:pic>
        <p:nvPicPr>
          <p:cNvPr id="2050" name="Picture 2" descr="Spring Boot 2.0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12" y="3277267"/>
            <a:ext cx="4762297" cy="25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40" y="3401673"/>
            <a:ext cx="2608797" cy="20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1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VCS             :  Gitlab</a:t>
            </a:r>
          </a:p>
          <a:p>
            <a:pPr lvl="0"/>
            <a:r>
              <a:rPr lang="en-US" dirty="0"/>
              <a:t>Middleware :  Spring</a:t>
            </a:r>
          </a:p>
          <a:p>
            <a:pPr lvl="0"/>
            <a:r>
              <a:rPr lang="en-US" dirty="0"/>
              <a:t>Frond end    :  Angular</a:t>
            </a:r>
          </a:p>
          <a:p>
            <a:pPr lvl="0"/>
            <a:r>
              <a:rPr lang="en-US" dirty="0"/>
              <a:t>Data Store   :  MongoDB/MySQL</a:t>
            </a:r>
          </a:p>
          <a:p>
            <a:pPr lvl="0"/>
            <a:r>
              <a:rPr lang="en-US" dirty="0"/>
              <a:t>Testing        :  Karma, Jasmine, Junit,                               Mockito</a:t>
            </a:r>
          </a:p>
          <a:p>
            <a:pPr lvl="0"/>
            <a:r>
              <a:rPr lang="en-US" dirty="0"/>
              <a:t>Containerization: Docker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https://restcountries.eu/rest/v2/all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https://restcountries.eu/rest/v2/name/india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1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915" y="2976706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21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76" y="1882588"/>
            <a:ext cx="2584705" cy="2030505"/>
          </a:xfrm>
        </p:spPr>
        <p:txBody>
          <a:bodyPr/>
          <a:lstStyle/>
          <a:p>
            <a:r>
              <a:rPr lang="en-IN" sz="3500" dirty="0"/>
              <a:t>Planning to travel?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200" dirty="0"/>
          </a:p>
          <a:p>
            <a:r>
              <a:rPr lang="en-IN" sz="200" dirty="0"/>
              <a:t>.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r="5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87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65" y="910468"/>
            <a:ext cx="9741007" cy="918332"/>
          </a:xfrm>
          <a:solidFill>
            <a:schemeClr val="accent4">
              <a:lumMod val="75000"/>
              <a:alpha val="42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Life is short and the world is wide!</a:t>
            </a:r>
            <a:br>
              <a:rPr lang="en-US" b="1" dirty="0"/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10233" y="2921683"/>
            <a:ext cx="9635138" cy="1374545"/>
          </a:xfrm>
          <a:solidFill>
            <a:schemeClr val="accent4">
              <a:lumMod val="5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2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App is your one stop go to place to search and know all the countries you can be at within seconds. </a:t>
            </a:r>
          </a:p>
          <a:p>
            <a:r>
              <a:rPr lang="en-IN" sz="2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All you need to do is Register!!</a:t>
            </a:r>
          </a:p>
        </p:txBody>
      </p:sp>
    </p:spTree>
    <p:extLst>
      <p:ext uri="{BB962C8B-B14F-4D97-AF65-F5344CB8AC3E}">
        <p14:creationId xmlns:p14="http://schemas.microsoft.com/office/powerpoint/2010/main" val="195640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294" y="2578970"/>
            <a:ext cx="10058400" cy="1371600"/>
          </a:xfrm>
        </p:spPr>
        <p:txBody>
          <a:bodyPr/>
          <a:lstStyle/>
          <a:p>
            <a:r>
              <a:rPr lang="en-IN" dirty="0"/>
              <a:t>Webpage Overview</a:t>
            </a:r>
          </a:p>
        </p:txBody>
      </p:sp>
    </p:spTree>
    <p:extLst>
      <p:ext uri="{BB962C8B-B14F-4D97-AF65-F5344CB8AC3E}">
        <p14:creationId xmlns:p14="http://schemas.microsoft.com/office/powerpoint/2010/main" val="2005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906" y="2619311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Front-end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1" y="379008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340</TotalTime>
  <Words>117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Savon</vt:lpstr>
      <vt:lpstr>World Explorer</vt:lpstr>
      <vt:lpstr>Planning to travel?</vt:lpstr>
      <vt:lpstr> Life is short and the world is wide! </vt:lpstr>
      <vt:lpstr>Webpage Overview</vt:lpstr>
      <vt:lpstr>PowerPoint Presentation</vt:lpstr>
      <vt:lpstr>PowerPoint Presentation</vt:lpstr>
      <vt:lpstr>PowerPoint Presentation</vt:lpstr>
      <vt:lpstr>Front-end Overview</vt:lpstr>
      <vt:lpstr>PowerPoint Presentation</vt:lpstr>
      <vt:lpstr>Back-end Overview</vt:lpstr>
      <vt:lpstr>PowerPoint Presentation</vt:lpstr>
      <vt:lpstr>Tools Used: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R</dc:creator>
  <cp:lastModifiedBy>R, Sree Apurva</cp:lastModifiedBy>
  <cp:revision>22</cp:revision>
  <dcterms:created xsi:type="dcterms:W3CDTF">2021-02-03T15:43:48Z</dcterms:created>
  <dcterms:modified xsi:type="dcterms:W3CDTF">2021-11-09T11:50:15Z</dcterms:modified>
</cp:coreProperties>
</file>