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9B4182-7B21-496A-A93F-4B0CEC3FE7D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C1361CE7-3B06-4B55-8877-8DC8AB3BD482}">
      <dgm:prSet phldrT="[Text]"/>
      <dgm:spPr/>
      <dgm:t>
        <a:bodyPr/>
        <a:lstStyle/>
        <a:p>
          <a:r>
            <a:rPr lang="en-US" dirty="0" smtClean="0"/>
            <a:t>Load data into pig</a:t>
          </a:r>
          <a:endParaRPr lang="en-US" dirty="0"/>
        </a:p>
      </dgm:t>
    </dgm:pt>
    <dgm:pt modelId="{EA80C9F3-3CF2-40C6-ABC8-0BCA772AB3FE}" type="parTrans" cxnId="{D4A44EFD-F82D-4A2E-AC86-436712ED7FDB}">
      <dgm:prSet/>
      <dgm:spPr/>
      <dgm:t>
        <a:bodyPr/>
        <a:lstStyle/>
        <a:p>
          <a:endParaRPr lang="en-US"/>
        </a:p>
      </dgm:t>
    </dgm:pt>
    <dgm:pt modelId="{A166AA34-F6C6-4ED9-8705-4A5B81A5C068}" type="sibTrans" cxnId="{D4A44EFD-F82D-4A2E-AC86-436712ED7FDB}">
      <dgm:prSet/>
      <dgm:spPr/>
      <dgm:t>
        <a:bodyPr/>
        <a:lstStyle/>
        <a:p>
          <a:endParaRPr lang="en-US"/>
        </a:p>
      </dgm:t>
    </dgm:pt>
    <dgm:pt modelId="{493B362F-D02D-4087-A919-AE7201CF4B25}">
      <dgm:prSet phldrT="[Text]"/>
      <dgm:spPr/>
      <dgm:t>
        <a:bodyPr/>
        <a:lstStyle/>
        <a:p>
          <a:r>
            <a:rPr lang="en-US" dirty="0" smtClean="0"/>
            <a:t>Group by page link(Page hits)</a:t>
          </a:r>
          <a:endParaRPr lang="en-US" dirty="0"/>
        </a:p>
      </dgm:t>
    </dgm:pt>
    <dgm:pt modelId="{B0D73950-DAC1-4A9E-A0FC-5E6DAE219A08}" type="parTrans" cxnId="{3622CB98-EFA7-4884-A203-AD7484E6728D}">
      <dgm:prSet/>
      <dgm:spPr/>
      <dgm:t>
        <a:bodyPr/>
        <a:lstStyle/>
        <a:p>
          <a:endParaRPr lang="en-US"/>
        </a:p>
      </dgm:t>
    </dgm:pt>
    <dgm:pt modelId="{E5487DA9-7D6E-4583-83A4-570632466AF3}" type="sibTrans" cxnId="{3622CB98-EFA7-4884-A203-AD7484E6728D}">
      <dgm:prSet/>
      <dgm:spPr/>
      <dgm:t>
        <a:bodyPr/>
        <a:lstStyle/>
        <a:p>
          <a:endParaRPr lang="en-US"/>
        </a:p>
      </dgm:t>
    </dgm:pt>
    <dgm:pt modelId="{C4FE49C5-FB26-402E-A7A4-5D8C4F135983}">
      <dgm:prSet phldrT="[Text]"/>
      <dgm:spPr/>
      <dgm:t>
        <a:bodyPr/>
        <a:lstStyle/>
        <a:p>
          <a:r>
            <a:rPr lang="en-US" dirty="0" smtClean="0"/>
            <a:t>Generate Page count and order page hits to get most viewed page </a:t>
          </a:r>
          <a:endParaRPr lang="en-US" dirty="0"/>
        </a:p>
      </dgm:t>
    </dgm:pt>
    <dgm:pt modelId="{6C23F3FD-2471-47AB-86AD-0AA9F7FACE88}" type="parTrans" cxnId="{A1EA25C2-17C8-4D77-B1FA-5974FA5C5324}">
      <dgm:prSet/>
      <dgm:spPr/>
      <dgm:t>
        <a:bodyPr/>
        <a:lstStyle/>
        <a:p>
          <a:endParaRPr lang="en-US"/>
        </a:p>
      </dgm:t>
    </dgm:pt>
    <dgm:pt modelId="{51105C66-7403-421E-995B-F0AFD9455558}" type="sibTrans" cxnId="{A1EA25C2-17C8-4D77-B1FA-5974FA5C5324}">
      <dgm:prSet/>
      <dgm:spPr/>
      <dgm:t>
        <a:bodyPr/>
        <a:lstStyle/>
        <a:p>
          <a:endParaRPr lang="en-US"/>
        </a:p>
      </dgm:t>
    </dgm:pt>
    <dgm:pt modelId="{F36E7ED7-68AF-4B4D-8E70-C1505F1338A8}" type="pres">
      <dgm:prSet presAssocID="{3A9B4182-7B21-496A-A93F-4B0CEC3FE7DF}" presName="Name0" presStyleCnt="0">
        <dgm:presLayoutVars>
          <dgm:dir/>
          <dgm:resizeHandles val="exact"/>
        </dgm:presLayoutVars>
      </dgm:prSet>
      <dgm:spPr/>
    </dgm:pt>
    <dgm:pt modelId="{319A7845-E223-44C6-ABEE-4F97E0B1A7AE}" type="pres">
      <dgm:prSet presAssocID="{C1361CE7-3B06-4B55-8877-8DC8AB3BD482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D7BCDE-F346-49D0-8E57-8B999257BF32}" type="pres">
      <dgm:prSet presAssocID="{A166AA34-F6C6-4ED9-8705-4A5B81A5C068}" presName="sibTrans" presStyleLbl="sibTrans2D1" presStyleIdx="0" presStyleCnt="2"/>
      <dgm:spPr/>
      <dgm:t>
        <a:bodyPr/>
        <a:lstStyle/>
        <a:p>
          <a:endParaRPr lang="en-US"/>
        </a:p>
      </dgm:t>
    </dgm:pt>
    <dgm:pt modelId="{081ED66D-FCE0-4EAB-845C-41DAAF033BBA}" type="pres">
      <dgm:prSet presAssocID="{A166AA34-F6C6-4ED9-8705-4A5B81A5C068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F7010BBE-4950-4A95-8B0D-0C8D51EB6D03}" type="pres">
      <dgm:prSet presAssocID="{493B362F-D02D-4087-A919-AE7201CF4B25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2DB30A-7CFA-4838-8EAA-ECF708994CB3}" type="pres">
      <dgm:prSet presAssocID="{E5487DA9-7D6E-4583-83A4-570632466AF3}" presName="sibTrans" presStyleLbl="sibTrans2D1" presStyleIdx="1" presStyleCnt="2"/>
      <dgm:spPr/>
      <dgm:t>
        <a:bodyPr/>
        <a:lstStyle/>
        <a:p>
          <a:endParaRPr lang="en-US"/>
        </a:p>
      </dgm:t>
    </dgm:pt>
    <dgm:pt modelId="{AA092D83-8A22-4D1D-8517-84855E97A34B}" type="pres">
      <dgm:prSet presAssocID="{E5487DA9-7D6E-4583-83A4-570632466AF3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631603E5-EEDB-46D7-9317-EF027900C03D}" type="pres">
      <dgm:prSet presAssocID="{C4FE49C5-FB26-402E-A7A4-5D8C4F135983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BB14085-DD44-4411-AC78-4FA4AB5ED026}" type="presOf" srcId="{C1361CE7-3B06-4B55-8877-8DC8AB3BD482}" destId="{319A7845-E223-44C6-ABEE-4F97E0B1A7AE}" srcOrd="0" destOrd="0" presId="urn:microsoft.com/office/officeart/2005/8/layout/process1"/>
    <dgm:cxn modelId="{D4A44EFD-F82D-4A2E-AC86-436712ED7FDB}" srcId="{3A9B4182-7B21-496A-A93F-4B0CEC3FE7DF}" destId="{C1361CE7-3B06-4B55-8877-8DC8AB3BD482}" srcOrd="0" destOrd="0" parTransId="{EA80C9F3-3CF2-40C6-ABC8-0BCA772AB3FE}" sibTransId="{A166AA34-F6C6-4ED9-8705-4A5B81A5C068}"/>
    <dgm:cxn modelId="{993A1C34-F0E4-4729-824D-230D71D5548A}" type="presOf" srcId="{A166AA34-F6C6-4ED9-8705-4A5B81A5C068}" destId="{081ED66D-FCE0-4EAB-845C-41DAAF033BBA}" srcOrd="1" destOrd="0" presId="urn:microsoft.com/office/officeart/2005/8/layout/process1"/>
    <dgm:cxn modelId="{011DA076-12C6-4767-BDCF-2151A822911D}" type="presOf" srcId="{3A9B4182-7B21-496A-A93F-4B0CEC3FE7DF}" destId="{F36E7ED7-68AF-4B4D-8E70-C1505F1338A8}" srcOrd="0" destOrd="0" presId="urn:microsoft.com/office/officeart/2005/8/layout/process1"/>
    <dgm:cxn modelId="{8C7D330F-D993-4610-81A0-AE891D66CFFF}" type="presOf" srcId="{E5487DA9-7D6E-4583-83A4-570632466AF3}" destId="{AA092D83-8A22-4D1D-8517-84855E97A34B}" srcOrd="1" destOrd="0" presId="urn:microsoft.com/office/officeart/2005/8/layout/process1"/>
    <dgm:cxn modelId="{C53AF6C4-AE8C-4EE0-9DDC-DC5A45C9AFA3}" type="presOf" srcId="{C4FE49C5-FB26-402E-A7A4-5D8C4F135983}" destId="{631603E5-EEDB-46D7-9317-EF027900C03D}" srcOrd="0" destOrd="0" presId="urn:microsoft.com/office/officeart/2005/8/layout/process1"/>
    <dgm:cxn modelId="{E636B7E0-906B-41D9-AA62-299FC712B37F}" type="presOf" srcId="{493B362F-D02D-4087-A919-AE7201CF4B25}" destId="{F7010BBE-4950-4A95-8B0D-0C8D51EB6D03}" srcOrd="0" destOrd="0" presId="urn:microsoft.com/office/officeart/2005/8/layout/process1"/>
    <dgm:cxn modelId="{3622CB98-EFA7-4884-A203-AD7484E6728D}" srcId="{3A9B4182-7B21-496A-A93F-4B0CEC3FE7DF}" destId="{493B362F-D02D-4087-A919-AE7201CF4B25}" srcOrd="1" destOrd="0" parTransId="{B0D73950-DAC1-4A9E-A0FC-5E6DAE219A08}" sibTransId="{E5487DA9-7D6E-4583-83A4-570632466AF3}"/>
    <dgm:cxn modelId="{01E52BAA-7F2C-45A4-BED0-561FD19DACE9}" type="presOf" srcId="{A166AA34-F6C6-4ED9-8705-4A5B81A5C068}" destId="{5DD7BCDE-F346-49D0-8E57-8B999257BF32}" srcOrd="0" destOrd="0" presId="urn:microsoft.com/office/officeart/2005/8/layout/process1"/>
    <dgm:cxn modelId="{A1EA25C2-17C8-4D77-B1FA-5974FA5C5324}" srcId="{3A9B4182-7B21-496A-A93F-4B0CEC3FE7DF}" destId="{C4FE49C5-FB26-402E-A7A4-5D8C4F135983}" srcOrd="2" destOrd="0" parTransId="{6C23F3FD-2471-47AB-86AD-0AA9F7FACE88}" sibTransId="{51105C66-7403-421E-995B-F0AFD9455558}"/>
    <dgm:cxn modelId="{517FD6A4-AFEF-4733-893C-3D7AA34E9225}" type="presOf" srcId="{E5487DA9-7D6E-4583-83A4-570632466AF3}" destId="{9C2DB30A-7CFA-4838-8EAA-ECF708994CB3}" srcOrd="0" destOrd="0" presId="urn:microsoft.com/office/officeart/2005/8/layout/process1"/>
    <dgm:cxn modelId="{8D8947EC-2CCB-4C1C-853E-D99802AD660A}" type="presParOf" srcId="{F36E7ED7-68AF-4B4D-8E70-C1505F1338A8}" destId="{319A7845-E223-44C6-ABEE-4F97E0B1A7AE}" srcOrd="0" destOrd="0" presId="urn:microsoft.com/office/officeart/2005/8/layout/process1"/>
    <dgm:cxn modelId="{A3B1DA83-AC28-4C38-A23E-C2FFC44FC7BD}" type="presParOf" srcId="{F36E7ED7-68AF-4B4D-8E70-C1505F1338A8}" destId="{5DD7BCDE-F346-49D0-8E57-8B999257BF32}" srcOrd="1" destOrd="0" presId="urn:microsoft.com/office/officeart/2005/8/layout/process1"/>
    <dgm:cxn modelId="{F841D7ED-A00E-491E-AEA1-FB7E1DD5F58B}" type="presParOf" srcId="{5DD7BCDE-F346-49D0-8E57-8B999257BF32}" destId="{081ED66D-FCE0-4EAB-845C-41DAAF033BBA}" srcOrd="0" destOrd="0" presId="urn:microsoft.com/office/officeart/2005/8/layout/process1"/>
    <dgm:cxn modelId="{14AE4F56-3542-416B-88B6-98072295DCCB}" type="presParOf" srcId="{F36E7ED7-68AF-4B4D-8E70-C1505F1338A8}" destId="{F7010BBE-4950-4A95-8B0D-0C8D51EB6D03}" srcOrd="2" destOrd="0" presId="urn:microsoft.com/office/officeart/2005/8/layout/process1"/>
    <dgm:cxn modelId="{45C180AC-B302-44EB-856F-8EA55219C830}" type="presParOf" srcId="{F36E7ED7-68AF-4B4D-8E70-C1505F1338A8}" destId="{9C2DB30A-7CFA-4838-8EAA-ECF708994CB3}" srcOrd="3" destOrd="0" presId="urn:microsoft.com/office/officeart/2005/8/layout/process1"/>
    <dgm:cxn modelId="{4657BD32-E10D-48EA-B616-7E2DB92F187A}" type="presParOf" srcId="{9C2DB30A-7CFA-4838-8EAA-ECF708994CB3}" destId="{AA092D83-8A22-4D1D-8517-84855E97A34B}" srcOrd="0" destOrd="0" presId="urn:microsoft.com/office/officeart/2005/8/layout/process1"/>
    <dgm:cxn modelId="{3BFD4784-0B9E-456B-B0EE-AB016B6E79F3}" type="presParOf" srcId="{F36E7ED7-68AF-4B4D-8E70-C1505F1338A8}" destId="{631603E5-EEDB-46D7-9317-EF027900C03D}" srcOrd="4" destOrd="0" presId="urn:microsoft.com/office/officeart/2005/8/layout/process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9CA0CA-E3A3-4BEF-A554-49C0DCA8ABC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486F8BB-9BD8-42D0-AB17-E43659DD1237}">
      <dgm:prSet phldrT="[Text]"/>
      <dgm:spPr/>
      <dgm:t>
        <a:bodyPr/>
        <a:lstStyle/>
        <a:p>
          <a:r>
            <a:rPr lang="en-US" dirty="0" smtClean="0"/>
            <a:t>By </a:t>
          </a:r>
          <a:r>
            <a:rPr lang="en-US" dirty="0" err="1" smtClean="0"/>
            <a:t>DateExtract</a:t>
          </a:r>
          <a:r>
            <a:rPr lang="en-US" dirty="0" smtClean="0"/>
            <a:t>() extract the day</a:t>
          </a:r>
          <a:endParaRPr lang="en-US" dirty="0"/>
        </a:p>
      </dgm:t>
    </dgm:pt>
    <dgm:pt modelId="{7CA743A8-1655-4C13-BF49-75C2884A8D4F}" type="parTrans" cxnId="{F5E735F5-A505-44C0-9B32-3B5273EDBD17}">
      <dgm:prSet/>
      <dgm:spPr/>
      <dgm:t>
        <a:bodyPr/>
        <a:lstStyle/>
        <a:p>
          <a:endParaRPr lang="en-US"/>
        </a:p>
      </dgm:t>
    </dgm:pt>
    <dgm:pt modelId="{239F3B4E-C8BF-49E8-81D8-B611A1458B80}" type="sibTrans" cxnId="{F5E735F5-A505-44C0-9B32-3B5273EDBD17}">
      <dgm:prSet/>
      <dgm:spPr/>
      <dgm:t>
        <a:bodyPr/>
        <a:lstStyle/>
        <a:p>
          <a:endParaRPr lang="en-US"/>
        </a:p>
      </dgm:t>
    </dgm:pt>
    <dgm:pt modelId="{D521AD58-A71A-4C24-81BE-07BCB7F17432}">
      <dgm:prSet phldrT="[Text]"/>
      <dgm:spPr/>
      <dgm:t>
        <a:bodyPr/>
        <a:lstStyle/>
        <a:p>
          <a:r>
            <a:rPr lang="en-US" dirty="0" smtClean="0"/>
            <a:t>Group by day(</a:t>
          </a:r>
          <a:r>
            <a:rPr lang="en-US" dirty="0" err="1" smtClean="0"/>
            <a:t>grpd</a:t>
          </a:r>
          <a:r>
            <a:rPr lang="en-US" dirty="0" smtClean="0"/>
            <a:t>)</a:t>
          </a:r>
          <a:endParaRPr lang="en-US" dirty="0"/>
        </a:p>
      </dgm:t>
    </dgm:pt>
    <dgm:pt modelId="{BB6E64F8-16E9-461F-A164-FD47CCF8E0D2}" type="parTrans" cxnId="{82CFE4D8-6DF1-4E56-9A0E-C7D4A42A8B00}">
      <dgm:prSet/>
      <dgm:spPr/>
      <dgm:t>
        <a:bodyPr/>
        <a:lstStyle/>
        <a:p>
          <a:endParaRPr lang="en-US"/>
        </a:p>
      </dgm:t>
    </dgm:pt>
    <dgm:pt modelId="{0E90616C-36C3-49CC-83AE-C9A6640A8FC9}" type="sibTrans" cxnId="{82CFE4D8-6DF1-4E56-9A0E-C7D4A42A8B00}">
      <dgm:prSet/>
      <dgm:spPr/>
      <dgm:t>
        <a:bodyPr/>
        <a:lstStyle/>
        <a:p>
          <a:endParaRPr lang="en-US"/>
        </a:p>
      </dgm:t>
    </dgm:pt>
    <dgm:pt modelId="{E8A6B978-417C-42A7-B8C4-48677EEF1176}">
      <dgm:prSet phldrT="[Text]"/>
      <dgm:spPr/>
      <dgm:t>
        <a:bodyPr/>
        <a:lstStyle/>
        <a:p>
          <a:r>
            <a:rPr lang="en-US" dirty="0" smtClean="0"/>
            <a:t>For each </a:t>
          </a:r>
          <a:r>
            <a:rPr lang="en-US" dirty="0" err="1" smtClean="0"/>
            <a:t>grpd</a:t>
          </a:r>
          <a:r>
            <a:rPr lang="en-US" dirty="0" smtClean="0"/>
            <a:t> generate Count(Final output)</a:t>
          </a:r>
          <a:endParaRPr lang="en-US" dirty="0"/>
        </a:p>
      </dgm:t>
    </dgm:pt>
    <dgm:pt modelId="{335512DA-1B8D-4A80-9443-5A0F755F629A}" type="parTrans" cxnId="{F4572F13-2AFD-4CDA-8C42-BE2A35AADAE4}">
      <dgm:prSet/>
      <dgm:spPr/>
      <dgm:t>
        <a:bodyPr/>
        <a:lstStyle/>
        <a:p>
          <a:endParaRPr lang="en-US"/>
        </a:p>
      </dgm:t>
    </dgm:pt>
    <dgm:pt modelId="{A5A70DB0-12BF-4391-BA91-4B720992B8E7}" type="sibTrans" cxnId="{F4572F13-2AFD-4CDA-8C42-BE2A35AADAE4}">
      <dgm:prSet/>
      <dgm:spPr/>
      <dgm:t>
        <a:bodyPr/>
        <a:lstStyle/>
        <a:p>
          <a:endParaRPr lang="en-US"/>
        </a:p>
      </dgm:t>
    </dgm:pt>
    <dgm:pt modelId="{65D417FD-6EE4-44D2-AEE1-158D44B80D38}" type="pres">
      <dgm:prSet presAssocID="{929CA0CA-E3A3-4BEF-A554-49C0DCA8ABCF}" presName="Name0" presStyleCnt="0">
        <dgm:presLayoutVars>
          <dgm:dir/>
          <dgm:resizeHandles val="exact"/>
        </dgm:presLayoutVars>
      </dgm:prSet>
      <dgm:spPr/>
    </dgm:pt>
    <dgm:pt modelId="{786FE341-DB44-4CE4-9ED9-2D3501334AF1}" type="pres">
      <dgm:prSet presAssocID="{8486F8BB-9BD8-42D0-AB17-E43659DD123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266688-7AD5-4FDA-A60F-BBF89FD241D7}" type="pres">
      <dgm:prSet presAssocID="{239F3B4E-C8BF-49E8-81D8-B611A1458B80}" presName="sibTrans" presStyleLbl="sibTrans2D1" presStyleIdx="0" presStyleCnt="2"/>
      <dgm:spPr/>
      <dgm:t>
        <a:bodyPr/>
        <a:lstStyle/>
        <a:p>
          <a:endParaRPr lang="en-US"/>
        </a:p>
      </dgm:t>
    </dgm:pt>
    <dgm:pt modelId="{1EFB919B-1004-4F90-AEEA-EFB88123ACAF}" type="pres">
      <dgm:prSet presAssocID="{239F3B4E-C8BF-49E8-81D8-B611A1458B80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0837225A-525A-41E1-95AE-557EB4AED466}" type="pres">
      <dgm:prSet presAssocID="{D521AD58-A71A-4C24-81BE-07BCB7F17432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686984-D676-473E-BD4E-09711A05B6E3}" type="pres">
      <dgm:prSet presAssocID="{0E90616C-36C3-49CC-83AE-C9A6640A8FC9}" presName="sibTrans" presStyleLbl="sibTrans2D1" presStyleIdx="1" presStyleCnt="2"/>
      <dgm:spPr/>
      <dgm:t>
        <a:bodyPr/>
        <a:lstStyle/>
        <a:p>
          <a:endParaRPr lang="en-US"/>
        </a:p>
      </dgm:t>
    </dgm:pt>
    <dgm:pt modelId="{27BF64E0-5F51-493F-B653-F80F8612EA16}" type="pres">
      <dgm:prSet presAssocID="{0E90616C-36C3-49CC-83AE-C9A6640A8FC9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D7141AFB-23EC-4FC3-9452-1EE7B7A1599E}" type="pres">
      <dgm:prSet presAssocID="{E8A6B978-417C-42A7-B8C4-48677EEF1176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0B348B0-B955-4401-93EB-C16B66CC606A}" type="presOf" srcId="{0E90616C-36C3-49CC-83AE-C9A6640A8FC9}" destId="{27BF64E0-5F51-493F-B653-F80F8612EA16}" srcOrd="1" destOrd="0" presId="urn:microsoft.com/office/officeart/2005/8/layout/process1"/>
    <dgm:cxn modelId="{0ED84B92-6F1B-418E-821C-40DE14B78E2D}" type="presOf" srcId="{E8A6B978-417C-42A7-B8C4-48677EEF1176}" destId="{D7141AFB-23EC-4FC3-9452-1EE7B7A1599E}" srcOrd="0" destOrd="0" presId="urn:microsoft.com/office/officeart/2005/8/layout/process1"/>
    <dgm:cxn modelId="{2E979A5D-C70E-4AA1-ABEF-6E223EDDC220}" type="presOf" srcId="{929CA0CA-E3A3-4BEF-A554-49C0DCA8ABCF}" destId="{65D417FD-6EE4-44D2-AEE1-158D44B80D38}" srcOrd="0" destOrd="0" presId="urn:microsoft.com/office/officeart/2005/8/layout/process1"/>
    <dgm:cxn modelId="{F4572F13-2AFD-4CDA-8C42-BE2A35AADAE4}" srcId="{929CA0CA-E3A3-4BEF-A554-49C0DCA8ABCF}" destId="{E8A6B978-417C-42A7-B8C4-48677EEF1176}" srcOrd="2" destOrd="0" parTransId="{335512DA-1B8D-4A80-9443-5A0F755F629A}" sibTransId="{A5A70DB0-12BF-4391-BA91-4B720992B8E7}"/>
    <dgm:cxn modelId="{F5E735F5-A505-44C0-9B32-3B5273EDBD17}" srcId="{929CA0CA-E3A3-4BEF-A554-49C0DCA8ABCF}" destId="{8486F8BB-9BD8-42D0-AB17-E43659DD1237}" srcOrd="0" destOrd="0" parTransId="{7CA743A8-1655-4C13-BF49-75C2884A8D4F}" sibTransId="{239F3B4E-C8BF-49E8-81D8-B611A1458B80}"/>
    <dgm:cxn modelId="{69DA4547-8DC1-4BBF-B215-5CCA25BB2499}" type="presOf" srcId="{0E90616C-36C3-49CC-83AE-C9A6640A8FC9}" destId="{0F686984-D676-473E-BD4E-09711A05B6E3}" srcOrd="0" destOrd="0" presId="urn:microsoft.com/office/officeart/2005/8/layout/process1"/>
    <dgm:cxn modelId="{8A1DD7BF-79EF-4965-AF19-71107CC2F4E7}" type="presOf" srcId="{8486F8BB-9BD8-42D0-AB17-E43659DD1237}" destId="{786FE341-DB44-4CE4-9ED9-2D3501334AF1}" srcOrd="0" destOrd="0" presId="urn:microsoft.com/office/officeart/2005/8/layout/process1"/>
    <dgm:cxn modelId="{82CFE4D8-6DF1-4E56-9A0E-C7D4A42A8B00}" srcId="{929CA0CA-E3A3-4BEF-A554-49C0DCA8ABCF}" destId="{D521AD58-A71A-4C24-81BE-07BCB7F17432}" srcOrd="1" destOrd="0" parTransId="{BB6E64F8-16E9-461F-A164-FD47CCF8E0D2}" sibTransId="{0E90616C-36C3-49CC-83AE-C9A6640A8FC9}"/>
    <dgm:cxn modelId="{FC7E4A46-A18E-44CE-BF22-01BE7A92C9E9}" type="presOf" srcId="{D521AD58-A71A-4C24-81BE-07BCB7F17432}" destId="{0837225A-525A-41E1-95AE-557EB4AED466}" srcOrd="0" destOrd="0" presId="urn:microsoft.com/office/officeart/2005/8/layout/process1"/>
    <dgm:cxn modelId="{865DF02C-26BD-4D55-8AF4-EB5D601D210F}" type="presOf" srcId="{239F3B4E-C8BF-49E8-81D8-B611A1458B80}" destId="{1EFB919B-1004-4F90-AEEA-EFB88123ACAF}" srcOrd="1" destOrd="0" presId="urn:microsoft.com/office/officeart/2005/8/layout/process1"/>
    <dgm:cxn modelId="{9A2BF748-42A6-47FA-AA9C-0FD612D9E783}" type="presOf" srcId="{239F3B4E-C8BF-49E8-81D8-B611A1458B80}" destId="{12266688-7AD5-4FDA-A60F-BBF89FD241D7}" srcOrd="0" destOrd="0" presId="urn:microsoft.com/office/officeart/2005/8/layout/process1"/>
    <dgm:cxn modelId="{4C74617D-A1DE-4C33-8622-65A8974BB1EA}" type="presParOf" srcId="{65D417FD-6EE4-44D2-AEE1-158D44B80D38}" destId="{786FE341-DB44-4CE4-9ED9-2D3501334AF1}" srcOrd="0" destOrd="0" presId="urn:microsoft.com/office/officeart/2005/8/layout/process1"/>
    <dgm:cxn modelId="{4C48EDD1-2CBF-4198-9DF1-106F6180C03E}" type="presParOf" srcId="{65D417FD-6EE4-44D2-AEE1-158D44B80D38}" destId="{12266688-7AD5-4FDA-A60F-BBF89FD241D7}" srcOrd="1" destOrd="0" presId="urn:microsoft.com/office/officeart/2005/8/layout/process1"/>
    <dgm:cxn modelId="{53C5FB4F-68C6-4F8E-B312-45FEB499FC0E}" type="presParOf" srcId="{12266688-7AD5-4FDA-A60F-BBF89FD241D7}" destId="{1EFB919B-1004-4F90-AEEA-EFB88123ACAF}" srcOrd="0" destOrd="0" presId="urn:microsoft.com/office/officeart/2005/8/layout/process1"/>
    <dgm:cxn modelId="{815A5969-2F43-48D9-B909-A2021E45A381}" type="presParOf" srcId="{65D417FD-6EE4-44D2-AEE1-158D44B80D38}" destId="{0837225A-525A-41E1-95AE-557EB4AED466}" srcOrd="2" destOrd="0" presId="urn:microsoft.com/office/officeart/2005/8/layout/process1"/>
    <dgm:cxn modelId="{9D80560C-4175-4E61-83D6-E876877CE144}" type="presParOf" srcId="{65D417FD-6EE4-44D2-AEE1-158D44B80D38}" destId="{0F686984-D676-473E-BD4E-09711A05B6E3}" srcOrd="3" destOrd="0" presId="urn:microsoft.com/office/officeart/2005/8/layout/process1"/>
    <dgm:cxn modelId="{0D51D5DF-507D-4BE2-B78E-77CA01A71288}" type="presParOf" srcId="{0F686984-D676-473E-BD4E-09711A05B6E3}" destId="{27BF64E0-5F51-493F-B653-F80F8612EA16}" srcOrd="0" destOrd="0" presId="urn:microsoft.com/office/officeart/2005/8/layout/process1"/>
    <dgm:cxn modelId="{9D1AB052-A771-44DC-B103-0B923D060ACB}" type="presParOf" srcId="{65D417FD-6EE4-44D2-AEE1-158D44B80D38}" destId="{D7141AFB-23EC-4FC3-9452-1EE7B7A1599E}" srcOrd="4" destOrd="0" presId="urn:microsoft.com/office/officeart/2005/8/layout/process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479C70-7FF1-463A-AC08-2798E130FC0B}" type="datetimeFigureOut">
              <a:rPr lang="en-US" smtClean="0"/>
              <a:pPr/>
              <a:t>8/3/2017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BC0F4-618C-41F7-8B1C-91E6C81DAAA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BC0F4-618C-41F7-8B1C-91E6C81DAAA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C753-9EE4-4182-B83B-F34C34B8B3F0}" type="datetimeFigureOut">
              <a:rPr lang="en-US" smtClean="0"/>
              <a:pPr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710D-666C-4C6E-B02F-1B3ED8C770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C753-9EE4-4182-B83B-F34C34B8B3F0}" type="datetimeFigureOut">
              <a:rPr lang="en-US" smtClean="0"/>
              <a:pPr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710D-666C-4C6E-B02F-1B3ED8C770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C753-9EE4-4182-B83B-F34C34B8B3F0}" type="datetimeFigureOut">
              <a:rPr lang="en-US" smtClean="0"/>
              <a:pPr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710D-666C-4C6E-B02F-1B3ED8C770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C753-9EE4-4182-B83B-F34C34B8B3F0}" type="datetimeFigureOut">
              <a:rPr lang="en-US" smtClean="0"/>
              <a:pPr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710D-666C-4C6E-B02F-1B3ED8C770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C753-9EE4-4182-B83B-F34C34B8B3F0}" type="datetimeFigureOut">
              <a:rPr lang="en-US" smtClean="0"/>
              <a:pPr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710D-666C-4C6E-B02F-1B3ED8C770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C753-9EE4-4182-B83B-F34C34B8B3F0}" type="datetimeFigureOut">
              <a:rPr lang="en-US" smtClean="0"/>
              <a:pPr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710D-666C-4C6E-B02F-1B3ED8C770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C753-9EE4-4182-B83B-F34C34B8B3F0}" type="datetimeFigureOut">
              <a:rPr lang="en-US" smtClean="0"/>
              <a:pPr/>
              <a:t>8/3/2017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710D-666C-4C6E-B02F-1B3ED8C770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C753-9EE4-4182-B83B-F34C34B8B3F0}" type="datetimeFigureOut">
              <a:rPr lang="en-US" smtClean="0"/>
              <a:pPr/>
              <a:t>8/3/2017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710D-666C-4C6E-B02F-1B3ED8C770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C753-9EE4-4182-B83B-F34C34B8B3F0}" type="datetimeFigureOut">
              <a:rPr lang="en-US" smtClean="0"/>
              <a:pPr/>
              <a:t>8/3/2017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710D-666C-4C6E-B02F-1B3ED8C770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C753-9EE4-4182-B83B-F34C34B8B3F0}" type="datetimeFigureOut">
              <a:rPr lang="en-US" smtClean="0"/>
              <a:pPr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710D-666C-4C6E-B02F-1B3ED8C770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C753-9EE4-4182-B83B-F34C34B8B3F0}" type="datetimeFigureOut">
              <a:rPr lang="en-US" smtClean="0"/>
              <a:pPr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710D-666C-4C6E-B02F-1B3ED8C770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9C753-9EE4-4182-B83B-F34C34B8B3F0}" type="datetimeFigureOut">
              <a:rPr lang="en-US" smtClean="0"/>
              <a:pPr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0710D-666C-4C6E-B02F-1B3ED8C7707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Weblog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Tool Used-Pig </a:t>
            </a:r>
            <a:r>
              <a:rPr lang="en-US" b="1" dirty="0" smtClean="0"/>
              <a:t>0.14.0  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dirty="0" smtClean="0"/>
              <a:t> </a:t>
            </a:r>
            <a:r>
              <a:rPr lang="en-US" dirty="0" smtClean="0"/>
              <a:t>                                          -</a:t>
            </a:r>
            <a:r>
              <a:rPr lang="en-US" dirty="0" err="1" smtClean="0"/>
              <a:t>Apurva</a:t>
            </a:r>
            <a:r>
              <a:rPr lang="en-US" dirty="0" smtClean="0"/>
              <a:t> </a:t>
            </a:r>
            <a:r>
              <a:rPr lang="en-US" dirty="0" err="1" smtClean="0"/>
              <a:t>Bakshi</a:t>
            </a:r>
            <a:endParaRPr lang="en-US" dirty="0" smtClean="0"/>
          </a:p>
          <a:p>
            <a:endParaRPr lang="en-US" b="1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Data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Combined Log Format</a:t>
            </a:r>
          </a:p>
          <a:p>
            <a:endParaRPr lang="en-US" dirty="0"/>
          </a:p>
          <a:p>
            <a:r>
              <a:rPr lang="en-US" dirty="0" smtClean="0"/>
              <a:t>Eg-</a:t>
            </a:r>
            <a:r>
              <a:rPr lang="en-US" dirty="0"/>
              <a:t>123.123.123.123 - - [26/Apr/2000:00:23:48 -0400] "GET /</a:t>
            </a:r>
            <a:r>
              <a:rPr lang="en-US" dirty="0" err="1"/>
              <a:t>pics</a:t>
            </a:r>
            <a:r>
              <a:rPr lang="en-US" dirty="0"/>
              <a:t>/wpaper.gif HTTP/1.0" 200 6248 "http://www.cloudera.com/" "Mozilla/4.05 (Macintosh; I; PPC)"</a:t>
            </a:r>
          </a:p>
          <a:p>
            <a:r>
              <a:rPr lang="en-US" dirty="0" smtClean="0"/>
              <a:t>host, client(-), user(-), date, time, </a:t>
            </a:r>
            <a:r>
              <a:rPr lang="en-US" dirty="0" err="1" smtClean="0"/>
              <a:t>timezone</a:t>
            </a:r>
            <a:r>
              <a:rPr lang="en-US" dirty="0" smtClean="0"/>
              <a:t>, request, </a:t>
            </a:r>
            <a:r>
              <a:rPr lang="en-US" dirty="0" err="1" smtClean="0"/>
              <a:t>statuscode,bytes:int</a:t>
            </a:r>
            <a:r>
              <a:rPr lang="en-US" dirty="0"/>
              <a:t>, </a:t>
            </a:r>
            <a:r>
              <a:rPr lang="en-US" dirty="0" err="1" smtClean="0"/>
              <a:t>page_link</a:t>
            </a:r>
            <a:r>
              <a:rPr lang="en-US" dirty="0" smtClean="0"/>
              <a:t>, browser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What is weblog?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Weblog-Stream of messages in time sequences generated by n/w </a:t>
            </a:r>
            <a:r>
              <a:rPr lang="en-US" dirty="0" err="1" smtClean="0"/>
              <a:t>devices,O.S</a:t>
            </a:r>
            <a:r>
              <a:rPr lang="en-US" dirty="0"/>
              <a:t> </a:t>
            </a:r>
            <a:r>
              <a:rPr lang="en-US" dirty="0" smtClean="0"/>
              <a:t>&amp; applications.</a:t>
            </a:r>
          </a:p>
          <a:p>
            <a:endParaRPr lang="en-US" dirty="0"/>
          </a:p>
          <a:p>
            <a:r>
              <a:rPr lang="en-US" dirty="0" smtClean="0"/>
              <a:t>Analysis -</a:t>
            </a:r>
          </a:p>
          <a:p>
            <a:r>
              <a:rPr lang="en-US" dirty="0" smtClean="0"/>
              <a:t>System Troubleshooting</a:t>
            </a:r>
          </a:p>
          <a:p>
            <a:r>
              <a:rPr lang="en-US" dirty="0" smtClean="0"/>
              <a:t>Efficient website Administration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statement 1-</a:t>
            </a:r>
            <a:r>
              <a:rPr lang="en-US" i="1" dirty="0"/>
              <a:t>Find out the most viewed </a:t>
            </a:r>
            <a:r>
              <a:rPr lang="en-US" i="1" dirty="0" smtClean="0"/>
              <a:t>page</a:t>
            </a:r>
          </a:p>
          <a:p>
            <a:pPr>
              <a:buNone/>
            </a:pPr>
            <a:endParaRPr lang="en-US" dirty="0"/>
          </a:p>
          <a:p>
            <a:r>
              <a:rPr lang="en-US" dirty="0" smtClean="0"/>
              <a:t>Problem statement2-</a:t>
            </a:r>
            <a:r>
              <a:rPr lang="en-US" dirty="0"/>
              <a:t>Find total hits per unique day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 satement1-Most viewed pages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Pig 0.14.0</a:t>
            </a:r>
          </a:p>
          <a:p>
            <a:r>
              <a:rPr lang="en-US" dirty="0" smtClean="0"/>
              <a:t>Inputs-</a:t>
            </a:r>
          </a:p>
          <a:p>
            <a:r>
              <a:rPr lang="en-US" dirty="0" smtClean="0"/>
              <a:t> File-Combined log File</a:t>
            </a:r>
          </a:p>
          <a:p>
            <a:r>
              <a:rPr lang="en-US" dirty="0" smtClean="0"/>
              <a:t>Piggybank.jar (</a:t>
            </a:r>
            <a:r>
              <a:rPr lang="en-US" dirty="0" err="1" smtClean="0"/>
              <a:t>CombinedLogLoader</a:t>
            </a:r>
            <a:r>
              <a:rPr lang="en-US" dirty="0" smtClean="0"/>
              <a:t>(),</a:t>
            </a:r>
            <a:r>
              <a:rPr lang="en-US" dirty="0" err="1" smtClean="0"/>
              <a:t>DateExtractor</a:t>
            </a:r>
            <a:r>
              <a:rPr lang="en-US" dirty="0" smtClean="0"/>
              <a:t>() )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 statement-2-Total hits per Unique day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Outputs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statemt1-</a:t>
            </a:r>
            <a:r>
              <a:rPr lang="en-US" dirty="0"/>
              <a:t>http://www.acadgild.com</a:t>
            </a:r>
            <a:r>
              <a:rPr lang="en-US" dirty="0" smtClean="0"/>
              <a:t>/</a:t>
            </a:r>
          </a:p>
          <a:p>
            <a:pPr>
              <a:buNone/>
            </a:pPr>
            <a:endParaRPr lang="en-US" dirty="0"/>
          </a:p>
          <a:p>
            <a:r>
              <a:rPr lang="en-US" dirty="0" smtClean="0"/>
              <a:t>Problem statement 2-</a:t>
            </a:r>
          </a:p>
          <a:p>
            <a:pPr>
              <a:buNone/>
            </a:pPr>
            <a:r>
              <a:rPr lang="en-US" dirty="0" smtClean="0"/>
              <a:t>(10,2)</a:t>
            </a:r>
          </a:p>
          <a:p>
            <a:pPr>
              <a:buNone/>
            </a:pPr>
            <a:r>
              <a:rPr lang="en-US" dirty="0" smtClean="0"/>
              <a:t>(12,2)</a:t>
            </a:r>
          </a:p>
          <a:p>
            <a:pPr>
              <a:buNone/>
            </a:pPr>
            <a:r>
              <a:rPr lang="en-US" dirty="0" smtClean="0"/>
              <a:t>(16,6)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186</Words>
  <Application>Microsoft Office PowerPoint</Application>
  <PresentationFormat>On-screen Show (4:3)</PresentationFormat>
  <Paragraphs>41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Weblog Analysis</vt:lpstr>
      <vt:lpstr>Data Format</vt:lpstr>
      <vt:lpstr>What is weblog?</vt:lpstr>
      <vt:lpstr>Project</vt:lpstr>
      <vt:lpstr>Problem satement1-Most viewed pages</vt:lpstr>
      <vt:lpstr>Tools</vt:lpstr>
      <vt:lpstr>Problem statement-2-Total hits per Unique day</vt:lpstr>
      <vt:lpstr>Outputs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Weblog Analysis</dc:title>
  <dc:creator>user</dc:creator>
  <cp:lastModifiedBy>user</cp:lastModifiedBy>
  <cp:revision>6</cp:revision>
  <dcterms:created xsi:type="dcterms:W3CDTF">2017-05-22T11:28:29Z</dcterms:created>
  <dcterms:modified xsi:type="dcterms:W3CDTF">2017-08-03T11:49:28Z</dcterms:modified>
</cp:coreProperties>
</file>