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A2D39-70DA-49B5-8AE8-461F544E6AC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D20AD5-345F-46F6-B542-2B58E4F7D38C}">
      <dgm:prSet phldrT="[Text]"/>
      <dgm:spPr/>
      <dgm:t>
        <a:bodyPr/>
        <a:lstStyle/>
        <a:p>
          <a:r>
            <a:rPr lang="en-US" dirty="0" smtClean="0"/>
            <a:t>Post Your AD</a:t>
          </a:r>
          <a:endParaRPr lang="en-IN" dirty="0"/>
        </a:p>
      </dgm:t>
    </dgm:pt>
    <dgm:pt modelId="{EDB3AF6C-B8CA-4EA2-BBDD-C7A199FAAECF}" type="parTrans" cxnId="{C8D4B7E9-5594-4B5E-90BC-3A62ACA850EA}">
      <dgm:prSet/>
      <dgm:spPr/>
      <dgm:t>
        <a:bodyPr/>
        <a:lstStyle/>
        <a:p>
          <a:endParaRPr lang="en-IN"/>
        </a:p>
      </dgm:t>
    </dgm:pt>
    <dgm:pt modelId="{78F5F0CE-EDD6-4250-9C65-32A9C1AE66C2}" type="sibTrans" cxnId="{C8D4B7E9-5594-4B5E-90BC-3A62ACA850EA}">
      <dgm:prSet/>
      <dgm:spPr/>
      <dgm:t>
        <a:bodyPr/>
        <a:lstStyle/>
        <a:p>
          <a:endParaRPr lang="en-IN"/>
        </a:p>
      </dgm:t>
    </dgm:pt>
    <dgm:pt modelId="{41908C2D-8394-4D95-8F42-5BD061359678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IN" dirty="0"/>
        </a:p>
      </dgm:t>
    </dgm:pt>
    <dgm:pt modelId="{22DA86A0-FB22-43BB-AAE6-C2F371150877}" type="parTrans" cxnId="{E1F89FAF-CDE1-4AA5-9399-D11DDFD33743}">
      <dgm:prSet/>
      <dgm:spPr/>
      <dgm:t>
        <a:bodyPr/>
        <a:lstStyle/>
        <a:p>
          <a:endParaRPr lang="en-IN"/>
        </a:p>
      </dgm:t>
    </dgm:pt>
    <dgm:pt modelId="{160E791B-60F7-4450-B573-CD93405B9EAC}" type="sibTrans" cxnId="{E1F89FAF-CDE1-4AA5-9399-D11DDFD33743}">
      <dgm:prSet/>
      <dgm:spPr/>
      <dgm:t>
        <a:bodyPr/>
        <a:lstStyle/>
        <a:p>
          <a:endParaRPr lang="en-IN"/>
        </a:p>
      </dgm:t>
    </dgm:pt>
    <dgm:pt modelId="{C4327528-05F5-41A2-81F0-12A1FE8ACEE4}">
      <dgm:prSet phldrT="[Text]"/>
      <dgm:spPr/>
      <dgm:t>
        <a:bodyPr/>
        <a:lstStyle/>
        <a:p>
          <a:r>
            <a:rPr lang="en-US" dirty="0" smtClean="0"/>
            <a:t>Rent</a:t>
          </a:r>
          <a:endParaRPr lang="en-IN" dirty="0"/>
        </a:p>
      </dgm:t>
    </dgm:pt>
    <dgm:pt modelId="{1EDF8A79-CEF5-4804-AB62-2F583BD5B5E1}" type="parTrans" cxnId="{1F390991-08B2-42C3-B236-970C49875F82}">
      <dgm:prSet/>
      <dgm:spPr/>
      <dgm:t>
        <a:bodyPr/>
        <a:lstStyle/>
        <a:p>
          <a:endParaRPr lang="en-IN"/>
        </a:p>
      </dgm:t>
    </dgm:pt>
    <dgm:pt modelId="{45F2A5D9-2B70-4A81-AE36-5CF143413CF7}" type="sibTrans" cxnId="{1F390991-08B2-42C3-B236-970C49875F82}">
      <dgm:prSet/>
      <dgm:spPr/>
      <dgm:t>
        <a:bodyPr/>
        <a:lstStyle/>
        <a:p>
          <a:endParaRPr lang="en-IN"/>
        </a:p>
      </dgm:t>
    </dgm:pt>
    <dgm:pt modelId="{CDF13E7F-42C5-48F5-9A57-38AD107D1377}">
      <dgm:prSet phldrT="[Text]"/>
      <dgm:spPr/>
      <dgm:t>
        <a:bodyPr/>
        <a:lstStyle/>
        <a:p>
          <a:r>
            <a:rPr lang="en-US" dirty="0" smtClean="0"/>
            <a:t>Information</a:t>
          </a:r>
          <a:endParaRPr lang="en-IN" dirty="0"/>
        </a:p>
      </dgm:t>
    </dgm:pt>
    <dgm:pt modelId="{F7E0EB2F-8E69-4E6A-9474-CC1599988A18}" type="parTrans" cxnId="{8D18E111-3704-4EC5-8676-DD337F20CFB7}">
      <dgm:prSet/>
      <dgm:spPr/>
      <dgm:t>
        <a:bodyPr/>
        <a:lstStyle/>
        <a:p>
          <a:endParaRPr lang="en-IN"/>
        </a:p>
      </dgm:t>
    </dgm:pt>
    <dgm:pt modelId="{14909829-067F-4F76-8859-DE4E7FEF920B}" type="sibTrans" cxnId="{8D18E111-3704-4EC5-8676-DD337F20CFB7}">
      <dgm:prSet/>
      <dgm:spPr/>
      <dgm:t>
        <a:bodyPr/>
        <a:lstStyle/>
        <a:p>
          <a:endParaRPr lang="en-IN"/>
        </a:p>
      </dgm:t>
    </dgm:pt>
    <dgm:pt modelId="{EA6F27A2-5191-43DD-AA01-F3FCC76C7C5F}">
      <dgm:prSet phldrT="[Text]"/>
      <dgm:spPr/>
      <dgm:t>
        <a:bodyPr/>
        <a:lstStyle/>
        <a:p>
          <a:r>
            <a:rPr lang="en-US" dirty="0" smtClean="0"/>
            <a:t>Contact Us</a:t>
          </a:r>
          <a:endParaRPr lang="en-IN" dirty="0"/>
        </a:p>
      </dgm:t>
    </dgm:pt>
    <dgm:pt modelId="{33ED09FA-02D9-4A9E-B440-18224AD81550}" type="parTrans" cxnId="{2789D5A9-667D-4312-B506-20A156E1ED84}">
      <dgm:prSet/>
      <dgm:spPr/>
      <dgm:t>
        <a:bodyPr/>
        <a:lstStyle/>
        <a:p>
          <a:endParaRPr lang="en-IN"/>
        </a:p>
      </dgm:t>
    </dgm:pt>
    <dgm:pt modelId="{A1CC4BAE-7A25-4131-8912-82C20BAD8291}" type="sibTrans" cxnId="{2789D5A9-667D-4312-B506-20A156E1ED84}">
      <dgm:prSet/>
      <dgm:spPr/>
      <dgm:t>
        <a:bodyPr/>
        <a:lstStyle/>
        <a:p>
          <a:endParaRPr lang="en-IN"/>
        </a:p>
      </dgm:t>
    </dgm:pt>
    <dgm:pt modelId="{38FFC8D1-80D4-401D-A59D-C4662471B91C}">
      <dgm:prSet phldrT="[Text]"/>
      <dgm:spPr/>
      <dgm:t>
        <a:bodyPr/>
        <a:lstStyle/>
        <a:p>
          <a:r>
            <a:rPr lang="en-US" dirty="0" smtClean="0"/>
            <a:t>Sell</a:t>
          </a:r>
          <a:endParaRPr lang="en-IN" dirty="0"/>
        </a:p>
      </dgm:t>
    </dgm:pt>
    <dgm:pt modelId="{B385A941-BDF7-4E9F-B0CF-35587A49135A}" type="parTrans" cxnId="{56A32F80-53E9-4D49-97A3-933577677086}">
      <dgm:prSet/>
      <dgm:spPr/>
      <dgm:t>
        <a:bodyPr/>
        <a:lstStyle/>
        <a:p>
          <a:endParaRPr lang="en-IN"/>
        </a:p>
      </dgm:t>
    </dgm:pt>
    <dgm:pt modelId="{DC83CBC4-7D7D-4388-B512-6C63890FC5E1}" type="sibTrans" cxnId="{56A32F80-53E9-4D49-97A3-933577677086}">
      <dgm:prSet/>
      <dgm:spPr/>
      <dgm:t>
        <a:bodyPr/>
        <a:lstStyle/>
        <a:p>
          <a:endParaRPr lang="en-IN"/>
        </a:p>
      </dgm:t>
    </dgm:pt>
    <dgm:pt modelId="{844BBF3B-62F2-4028-8A67-700BE19DE38B}">
      <dgm:prSet phldrT="[Text]"/>
      <dgm:spPr/>
      <dgm:t>
        <a:bodyPr/>
        <a:lstStyle/>
        <a:p>
          <a:r>
            <a:rPr lang="en-US" dirty="0" smtClean="0"/>
            <a:t>Buy</a:t>
          </a:r>
          <a:endParaRPr lang="en-IN" dirty="0"/>
        </a:p>
      </dgm:t>
    </dgm:pt>
    <dgm:pt modelId="{28C303CB-1CF4-4FAC-BDA9-569389796D8E}" type="parTrans" cxnId="{FABD5769-F925-4225-9F4F-C8EEBFB20F19}">
      <dgm:prSet/>
      <dgm:spPr/>
      <dgm:t>
        <a:bodyPr/>
        <a:lstStyle/>
        <a:p>
          <a:endParaRPr lang="en-IN"/>
        </a:p>
      </dgm:t>
    </dgm:pt>
    <dgm:pt modelId="{4961C097-91F7-4513-AB13-5E0AB33F25F6}" type="sibTrans" cxnId="{FABD5769-F925-4225-9F4F-C8EEBFB20F19}">
      <dgm:prSet/>
      <dgm:spPr/>
      <dgm:t>
        <a:bodyPr/>
        <a:lstStyle/>
        <a:p>
          <a:endParaRPr lang="en-IN"/>
        </a:p>
      </dgm:t>
    </dgm:pt>
    <dgm:pt modelId="{3D2A5843-83F6-4E64-A2F2-5C54AD353283}">
      <dgm:prSet phldrT="[Text]"/>
      <dgm:spPr/>
      <dgm:t>
        <a:bodyPr/>
        <a:lstStyle/>
        <a:p>
          <a:r>
            <a:rPr lang="en-US" dirty="0" smtClean="0"/>
            <a:t>2 -3 Option Drop Down</a:t>
          </a:r>
          <a:endParaRPr lang="en-IN" dirty="0"/>
        </a:p>
      </dgm:t>
    </dgm:pt>
    <dgm:pt modelId="{BFD8C792-09BA-49CC-AFBF-B7CFEC30CEEC}" type="parTrans" cxnId="{EC7C2500-0172-44B0-A974-126AB2472562}">
      <dgm:prSet/>
      <dgm:spPr/>
      <dgm:t>
        <a:bodyPr/>
        <a:lstStyle/>
        <a:p>
          <a:endParaRPr lang="en-IN"/>
        </a:p>
      </dgm:t>
    </dgm:pt>
    <dgm:pt modelId="{A52F3716-35D1-46CE-840F-970B3253B401}" type="sibTrans" cxnId="{EC7C2500-0172-44B0-A974-126AB2472562}">
      <dgm:prSet/>
      <dgm:spPr/>
      <dgm:t>
        <a:bodyPr/>
        <a:lstStyle/>
        <a:p>
          <a:endParaRPr lang="en-IN"/>
        </a:p>
      </dgm:t>
    </dgm:pt>
    <dgm:pt modelId="{EB156C7C-80B7-4500-B0FB-1308860D62AD}">
      <dgm:prSet phldrT="[Text]"/>
      <dgm:spPr/>
      <dgm:t>
        <a:bodyPr/>
        <a:lstStyle/>
        <a:p>
          <a:r>
            <a:rPr lang="en-US" dirty="0" smtClean="0"/>
            <a:t>2 -3 </a:t>
          </a:r>
          <a:r>
            <a:rPr lang="en-US" smtClean="0"/>
            <a:t>Option Drop Down</a:t>
          </a:r>
          <a:endParaRPr lang="en-IN" dirty="0"/>
        </a:p>
      </dgm:t>
    </dgm:pt>
    <dgm:pt modelId="{1BB698E9-E2DB-454E-87B7-3172716BE7BF}" type="parTrans" cxnId="{F1B5E6C2-B281-4B13-A719-041403FB26D0}">
      <dgm:prSet/>
      <dgm:spPr/>
      <dgm:t>
        <a:bodyPr/>
        <a:lstStyle/>
        <a:p>
          <a:endParaRPr lang="en-IN"/>
        </a:p>
      </dgm:t>
    </dgm:pt>
    <dgm:pt modelId="{DFF8A619-65B8-43BD-972D-245DD9FBA68C}" type="sibTrans" cxnId="{F1B5E6C2-B281-4B13-A719-041403FB26D0}">
      <dgm:prSet/>
      <dgm:spPr/>
      <dgm:t>
        <a:bodyPr/>
        <a:lstStyle/>
        <a:p>
          <a:endParaRPr lang="en-IN"/>
        </a:p>
      </dgm:t>
    </dgm:pt>
    <dgm:pt modelId="{010B73C3-9C6F-439D-99AD-DD67C9DA2682}">
      <dgm:prSet phldrT="[Text]"/>
      <dgm:spPr/>
      <dgm:t>
        <a:bodyPr/>
        <a:lstStyle/>
        <a:p>
          <a:r>
            <a:rPr lang="en-US" dirty="0" smtClean="0"/>
            <a:t>2 -3 </a:t>
          </a:r>
          <a:r>
            <a:rPr lang="en-US" smtClean="0"/>
            <a:t>Option Drop Down</a:t>
          </a:r>
          <a:endParaRPr lang="en-IN" dirty="0"/>
        </a:p>
      </dgm:t>
    </dgm:pt>
    <dgm:pt modelId="{568C5558-F618-4AEC-904C-CE53F7507251}" type="parTrans" cxnId="{F44C66E9-87C6-44C1-9A30-C1D1407EBBAC}">
      <dgm:prSet/>
      <dgm:spPr/>
      <dgm:t>
        <a:bodyPr/>
        <a:lstStyle/>
        <a:p>
          <a:endParaRPr lang="en-IN"/>
        </a:p>
      </dgm:t>
    </dgm:pt>
    <dgm:pt modelId="{2E10E311-569A-41B6-BAC9-B917D0A17A55}" type="sibTrans" cxnId="{F44C66E9-87C6-44C1-9A30-C1D1407EBBAC}">
      <dgm:prSet/>
      <dgm:spPr/>
      <dgm:t>
        <a:bodyPr/>
        <a:lstStyle/>
        <a:p>
          <a:endParaRPr lang="en-IN"/>
        </a:p>
      </dgm:t>
    </dgm:pt>
    <dgm:pt modelId="{3E00615B-587E-44E7-BBAD-C6C97F319919}" type="pres">
      <dgm:prSet presAssocID="{F28A2D39-70DA-49B5-8AE8-461F544E6AC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D7E6AA-9461-499C-99CB-5D50D6BB3BF6}" type="pres">
      <dgm:prSet presAssocID="{F2D20AD5-345F-46F6-B542-2B58E4F7D38C}" presName="root" presStyleCnt="0"/>
      <dgm:spPr/>
    </dgm:pt>
    <dgm:pt modelId="{736D2FDA-12A9-4FCC-9857-10ECCB7D9058}" type="pres">
      <dgm:prSet presAssocID="{F2D20AD5-345F-46F6-B542-2B58E4F7D38C}" presName="rootComposite" presStyleCnt="0"/>
      <dgm:spPr/>
    </dgm:pt>
    <dgm:pt modelId="{C0F558CC-24A5-4901-AC4C-F859003CDF47}" type="pres">
      <dgm:prSet presAssocID="{F2D20AD5-345F-46F6-B542-2B58E4F7D38C}" presName="rootText" presStyleLbl="node1" presStyleIdx="0" presStyleCnt="5"/>
      <dgm:spPr/>
      <dgm:t>
        <a:bodyPr/>
        <a:lstStyle/>
        <a:p>
          <a:endParaRPr lang="en-IN"/>
        </a:p>
      </dgm:t>
    </dgm:pt>
    <dgm:pt modelId="{D0281DA9-F00A-4979-860D-6A460462D46A}" type="pres">
      <dgm:prSet presAssocID="{F2D20AD5-345F-46F6-B542-2B58E4F7D38C}" presName="rootConnector" presStyleLbl="node1" presStyleIdx="0" presStyleCnt="5"/>
      <dgm:spPr/>
    </dgm:pt>
    <dgm:pt modelId="{5553C6A3-AEE5-41D7-9ED7-3DA989BA21D2}" type="pres">
      <dgm:prSet presAssocID="{F2D20AD5-345F-46F6-B542-2B58E4F7D38C}" presName="childShape" presStyleCnt="0"/>
      <dgm:spPr/>
    </dgm:pt>
    <dgm:pt modelId="{07DECBED-E200-4CEB-96F9-B71DBDA818A9}" type="pres">
      <dgm:prSet presAssocID="{22DA86A0-FB22-43BB-AAE6-C2F371150877}" presName="Name13" presStyleLbl="parChTrans1D2" presStyleIdx="0" presStyleCnt="5"/>
      <dgm:spPr/>
    </dgm:pt>
    <dgm:pt modelId="{F1A83A6D-88B7-4DBB-B621-E581A30EC3E5}" type="pres">
      <dgm:prSet presAssocID="{41908C2D-8394-4D95-8F42-5BD061359678}" presName="childText" presStyleLbl="bgAcc1" presStyleIdx="0" presStyleCnt="5">
        <dgm:presLayoutVars>
          <dgm:bulletEnabled val="1"/>
        </dgm:presLayoutVars>
      </dgm:prSet>
      <dgm:spPr/>
    </dgm:pt>
    <dgm:pt modelId="{82B8AE71-972F-47E7-9F97-BF5F42EE2AF4}" type="pres">
      <dgm:prSet presAssocID="{C4327528-05F5-41A2-81F0-12A1FE8ACEE4}" presName="root" presStyleCnt="0"/>
      <dgm:spPr/>
    </dgm:pt>
    <dgm:pt modelId="{E60DE5F3-755A-4BE7-A420-C9F49E707C16}" type="pres">
      <dgm:prSet presAssocID="{C4327528-05F5-41A2-81F0-12A1FE8ACEE4}" presName="rootComposite" presStyleCnt="0"/>
      <dgm:spPr/>
    </dgm:pt>
    <dgm:pt modelId="{006FC22B-356F-4FA4-9367-E5E08942A3FC}" type="pres">
      <dgm:prSet presAssocID="{C4327528-05F5-41A2-81F0-12A1FE8ACEE4}" presName="rootText" presStyleLbl="node1" presStyleIdx="1" presStyleCnt="5"/>
      <dgm:spPr/>
      <dgm:t>
        <a:bodyPr/>
        <a:lstStyle/>
        <a:p>
          <a:endParaRPr lang="en-IN"/>
        </a:p>
      </dgm:t>
    </dgm:pt>
    <dgm:pt modelId="{CD97E5AF-95BF-4C8B-9E23-41F4B04CF68E}" type="pres">
      <dgm:prSet presAssocID="{C4327528-05F5-41A2-81F0-12A1FE8ACEE4}" presName="rootConnector" presStyleLbl="node1" presStyleIdx="1" presStyleCnt="5"/>
      <dgm:spPr/>
    </dgm:pt>
    <dgm:pt modelId="{BBA699D1-9E75-4AC4-ACAF-47F8AB1D20B9}" type="pres">
      <dgm:prSet presAssocID="{C4327528-05F5-41A2-81F0-12A1FE8ACEE4}" presName="childShape" presStyleCnt="0"/>
      <dgm:spPr/>
    </dgm:pt>
    <dgm:pt modelId="{39D3A2F6-C456-4C40-AD62-DF96331795FC}" type="pres">
      <dgm:prSet presAssocID="{BFD8C792-09BA-49CC-AFBF-B7CFEC30CEEC}" presName="Name13" presStyleLbl="parChTrans1D2" presStyleIdx="1" presStyleCnt="5"/>
      <dgm:spPr/>
    </dgm:pt>
    <dgm:pt modelId="{A519D023-BA4E-4623-BBBE-605801CFCB1D}" type="pres">
      <dgm:prSet presAssocID="{3D2A5843-83F6-4E64-A2F2-5C54AD353283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9A7DC9-FBAC-41B9-8081-9DC02FA17EDE}" type="pres">
      <dgm:prSet presAssocID="{38FFC8D1-80D4-401D-A59D-C4662471B91C}" presName="root" presStyleCnt="0"/>
      <dgm:spPr/>
    </dgm:pt>
    <dgm:pt modelId="{B42F1F0E-1AD1-4F83-BBF9-32B4C8C59C81}" type="pres">
      <dgm:prSet presAssocID="{38FFC8D1-80D4-401D-A59D-C4662471B91C}" presName="rootComposite" presStyleCnt="0"/>
      <dgm:spPr/>
    </dgm:pt>
    <dgm:pt modelId="{54A2238D-F4B5-4066-A0B6-4D4A45728BAE}" type="pres">
      <dgm:prSet presAssocID="{38FFC8D1-80D4-401D-A59D-C4662471B91C}" presName="rootText" presStyleLbl="node1" presStyleIdx="2" presStyleCnt="5"/>
      <dgm:spPr/>
    </dgm:pt>
    <dgm:pt modelId="{78294368-11DC-4467-B356-48EBBC473D9C}" type="pres">
      <dgm:prSet presAssocID="{38FFC8D1-80D4-401D-A59D-C4662471B91C}" presName="rootConnector" presStyleLbl="node1" presStyleIdx="2" presStyleCnt="5"/>
      <dgm:spPr/>
    </dgm:pt>
    <dgm:pt modelId="{730B9ED7-D9EF-4649-B7CF-7E769B3DBB4B}" type="pres">
      <dgm:prSet presAssocID="{38FFC8D1-80D4-401D-A59D-C4662471B91C}" presName="childShape" presStyleCnt="0"/>
      <dgm:spPr/>
    </dgm:pt>
    <dgm:pt modelId="{359BAFC0-97DC-49B3-A4E3-6534A14ADC37}" type="pres">
      <dgm:prSet presAssocID="{1BB698E9-E2DB-454E-87B7-3172716BE7BF}" presName="Name13" presStyleLbl="parChTrans1D2" presStyleIdx="2" presStyleCnt="5"/>
      <dgm:spPr/>
    </dgm:pt>
    <dgm:pt modelId="{68B751C9-5D76-48AD-A7E3-74CC6B2F5506}" type="pres">
      <dgm:prSet presAssocID="{EB156C7C-80B7-4500-B0FB-1308860D62AD}" presName="childText" presStyleLbl="bgAcc1" presStyleIdx="2" presStyleCnt="5">
        <dgm:presLayoutVars>
          <dgm:bulletEnabled val="1"/>
        </dgm:presLayoutVars>
      </dgm:prSet>
      <dgm:spPr/>
    </dgm:pt>
    <dgm:pt modelId="{230419F3-7EBF-46BA-83A0-EF13B456D037}" type="pres">
      <dgm:prSet presAssocID="{844BBF3B-62F2-4028-8A67-700BE19DE38B}" presName="root" presStyleCnt="0"/>
      <dgm:spPr/>
    </dgm:pt>
    <dgm:pt modelId="{A7623EBA-09BE-4C2C-9C1E-796553642F05}" type="pres">
      <dgm:prSet presAssocID="{844BBF3B-62F2-4028-8A67-700BE19DE38B}" presName="rootComposite" presStyleCnt="0"/>
      <dgm:spPr/>
    </dgm:pt>
    <dgm:pt modelId="{48007239-E907-4A40-AB67-2EDCC796FC19}" type="pres">
      <dgm:prSet presAssocID="{844BBF3B-62F2-4028-8A67-700BE19DE38B}" presName="rootText" presStyleLbl="node1" presStyleIdx="3" presStyleCnt="5"/>
      <dgm:spPr/>
      <dgm:t>
        <a:bodyPr/>
        <a:lstStyle/>
        <a:p>
          <a:endParaRPr lang="en-IN"/>
        </a:p>
      </dgm:t>
    </dgm:pt>
    <dgm:pt modelId="{C6CC8C24-F13E-458F-A38B-7042F91D9241}" type="pres">
      <dgm:prSet presAssocID="{844BBF3B-62F2-4028-8A67-700BE19DE38B}" presName="rootConnector" presStyleLbl="node1" presStyleIdx="3" presStyleCnt="5"/>
      <dgm:spPr/>
    </dgm:pt>
    <dgm:pt modelId="{4AECDF69-8309-4688-9519-D6025DA35514}" type="pres">
      <dgm:prSet presAssocID="{844BBF3B-62F2-4028-8A67-700BE19DE38B}" presName="childShape" presStyleCnt="0"/>
      <dgm:spPr/>
    </dgm:pt>
    <dgm:pt modelId="{6BEB48F5-1F2F-4C2D-A532-4872B05115FE}" type="pres">
      <dgm:prSet presAssocID="{568C5558-F618-4AEC-904C-CE53F7507251}" presName="Name13" presStyleLbl="parChTrans1D2" presStyleIdx="3" presStyleCnt="5"/>
      <dgm:spPr/>
    </dgm:pt>
    <dgm:pt modelId="{43640770-1B24-45EF-B45A-76EF6BF19B70}" type="pres">
      <dgm:prSet presAssocID="{010B73C3-9C6F-439D-99AD-DD67C9DA2682}" presName="childText" presStyleLbl="bgAcc1" presStyleIdx="3" presStyleCnt="5">
        <dgm:presLayoutVars>
          <dgm:bulletEnabled val="1"/>
        </dgm:presLayoutVars>
      </dgm:prSet>
      <dgm:spPr/>
    </dgm:pt>
    <dgm:pt modelId="{3BC772CF-779C-4C40-A26C-A73AECFB46EE}" type="pres">
      <dgm:prSet presAssocID="{EA6F27A2-5191-43DD-AA01-F3FCC76C7C5F}" presName="root" presStyleCnt="0"/>
      <dgm:spPr/>
    </dgm:pt>
    <dgm:pt modelId="{F1F2D39E-486F-4FD8-BB2B-5AEFDFA7E353}" type="pres">
      <dgm:prSet presAssocID="{EA6F27A2-5191-43DD-AA01-F3FCC76C7C5F}" presName="rootComposite" presStyleCnt="0"/>
      <dgm:spPr/>
    </dgm:pt>
    <dgm:pt modelId="{ABB985F7-76D8-45D4-8934-C70310675B97}" type="pres">
      <dgm:prSet presAssocID="{EA6F27A2-5191-43DD-AA01-F3FCC76C7C5F}" presName="rootText" presStyleLbl="node1" presStyleIdx="4" presStyleCnt="5"/>
      <dgm:spPr/>
      <dgm:t>
        <a:bodyPr/>
        <a:lstStyle/>
        <a:p>
          <a:endParaRPr lang="en-IN"/>
        </a:p>
      </dgm:t>
    </dgm:pt>
    <dgm:pt modelId="{657B9206-B5E1-4691-86E5-C6731E8E3DD1}" type="pres">
      <dgm:prSet presAssocID="{EA6F27A2-5191-43DD-AA01-F3FCC76C7C5F}" presName="rootConnector" presStyleLbl="node1" presStyleIdx="4" presStyleCnt="5"/>
      <dgm:spPr/>
    </dgm:pt>
    <dgm:pt modelId="{950B0C19-7108-49E5-BC9B-048335D43909}" type="pres">
      <dgm:prSet presAssocID="{EA6F27A2-5191-43DD-AA01-F3FCC76C7C5F}" presName="childShape" presStyleCnt="0"/>
      <dgm:spPr/>
    </dgm:pt>
    <dgm:pt modelId="{D3A54A05-67BB-40F4-8EF7-DD3D45FE6725}" type="pres">
      <dgm:prSet presAssocID="{F7E0EB2F-8E69-4E6A-9474-CC1599988A18}" presName="Name13" presStyleLbl="parChTrans1D2" presStyleIdx="4" presStyleCnt="5"/>
      <dgm:spPr/>
    </dgm:pt>
    <dgm:pt modelId="{501C4745-DDF8-4CC9-A9F6-262BD57D2913}" type="pres">
      <dgm:prSet presAssocID="{CDF13E7F-42C5-48F5-9A57-38AD107D1377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239333A-11F5-4DFB-A52F-3963CFF18675}" type="presOf" srcId="{22DA86A0-FB22-43BB-AAE6-C2F371150877}" destId="{07DECBED-E200-4CEB-96F9-B71DBDA818A9}" srcOrd="0" destOrd="0" presId="urn:microsoft.com/office/officeart/2005/8/layout/hierarchy3"/>
    <dgm:cxn modelId="{8D18E111-3704-4EC5-8676-DD337F20CFB7}" srcId="{EA6F27A2-5191-43DD-AA01-F3FCC76C7C5F}" destId="{CDF13E7F-42C5-48F5-9A57-38AD107D1377}" srcOrd="0" destOrd="0" parTransId="{F7E0EB2F-8E69-4E6A-9474-CC1599988A18}" sibTransId="{14909829-067F-4F76-8859-DE4E7FEF920B}"/>
    <dgm:cxn modelId="{2789D5A9-667D-4312-B506-20A156E1ED84}" srcId="{F28A2D39-70DA-49B5-8AE8-461F544E6AC2}" destId="{EA6F27A2-5191-43DD-AA01-F3FCC76C7C5F}" srcOrd="4" destOrd="0" parTransId="{33ED09FA-02D9-4A9E-B440-18224AD81550}" sibTransId="{A1CC4BAE-7A25-4131-8912-82C20BAD8291}"/>
    <dgm:cxn modelId="{D8E18C43-2FA0-4C3B-A6D9-ECB489DA6057}" type="presOf" srcId="{010B73C3-9C6F-439D-99AD-DD67C9DA2682}" destId="{43640770-1B24-45EF-B45A-76EF6BF19B70}" srcOrd="0" destOrd="0" presId="urn:microsoft.com/office/officeart/2005/8/layout/hierarchy3"/>
    <dgm:cxn modelId="{56A32F80-53E9-4D49-97A3-933577677086}" srcId="{F28A2D39-70DA-49B5-8AE8-461F544E6AC2}" destId="{38FFC8D1-80D4-401D-A59D-C4662471B91C}" srcOrd="2" destOrd="0" parTransId="{B385A941-BDF7-4E9F-B0CF-35587A49135A}" sibTransId="{DC83CBC4-7D7D-4388-B512-6C63890FC5E1}"/>
    <dgm:cxn modelId="{96985AA1-33A2-4C80-8A82-D30349C41DB5}" type="presOf" srcId="{844BBF3B-62F2-4028-8A67-700BE19DE38B}" destId="{48007239-E907-4A40-AB67-2EDCC796FC19}" srcOrd="0" destOrd="0" presId="urn:microsoft.com/office/officeart/2005/8/layout/hierarchy3"/>
    <dgm:cxn modelId="{53838493-262C-4887-84D2-FAA982C15295}" type="presOf" srcId="{568C5558-F618-4AEC-904C-CE53F7507251}" destId="{6BEB48F5-1F2F-4C2D-A532-4872B05115FE}" srcOrd="0" destOrd="0" presId="urn:microsoft.com/office/officeart/2005/8/layout/hierarchy3"/>
    <dgm:cxn modelId="{1F390991-08B2-42C3-B236-970C49875F82}" srcId="{F28A2D39-70DA-49B5-8AE8-461F544E6AC2}" destId="{C4327528-05F5-41A2-81F0-12A1FE8ACEE4}" srcOrd="1" destOrd="0" parTransId="{1EDF8A79-CEF5-4804-AB62-2F583BD5B5E1}" sibTransId="{45F2A5D9-2B70-4A81-AE36-5CF143413CF7}"/>
    <dgm:cxn modelId="{C7267054-CBC8-4770-B545-9B6C1EEEF97B}" type="presOf" srcId="{EB156C7C-80B7-4500-B0FB-1308860D62AD}" destId="{68B751C9-5D76-48AD-A7E3-74CC6B2F5506}" srcOrd="0" destOrd="0" presId="urn:microsoft.com/office/officeart/2005/8/layout/hierarchy3"/>
    <dgm:cxn modelId="{FABD5769-F925-4225-9F4F-C8EEBFB20F19}" srcId="{F28A2D39-70DA-49B5-8AE8-461F544E6AC2}" destId="{844BBF3B-62F2-4028-8A67-700BE19DE38B}" srcOrd="3" destOrd="0" parTransId="{28C303CB-1CF4-4FAC-BDA9-569389796D8E}" sibTransId="{4961C097-91F7-4513-AB13-5E0AB33F25F6}"/>
    <dgm:cxn modelId="{EBE72B11-BDF6-4A8D-AD70-9599ED0429BE}" type="presOf" srcId="{F28A2D39-70DA-49B5-8AE8-461F544E6AC2}" destId="{3E00615B-587E-44E7-BBAD-C6C97F319919}" srcOrd="0" destOrd="0" presId="urn:microsoft.com/office/officeart/2005/8/layout/hierarchy3"/>
    <dgm:cxn modelId="{039CAD1C-45D8-4DEB-A4E1-AF7BDEA284E1}" type="presOf" srcId="{CDF13E7F-42C5-48F5-9A57-38AD107D1377}" destId="{501C4745-DDF8-4CC9-A9F6-262BD57D2913}" srcOrd="0" destOrd="0" presId="urn:microsoft.com/office/officeart/2005/8/layout/hierarchy3"/>
    <dgm:cxn modelId="{F1B5E6C2-B281-4B13-A719-041403FB26D0}" srcId="{38FFC8D1-80D4-401D-A59D-C4662471B91C}" destId="{EB156C7C-80B7-4500-B0FB-1308860D62AD}" srcOrd="0" destOrd="0" parTransId="{1BB698E9-E2DB-454E-87B7-3172716BE7BF}" sibTransId="{DFF8A619-65B8-43BD-972D-245DD9FBA68C}"/>
    <dgm:cxn modelId="{3FF19571-45D8-4F71-97BC-119628FDB90B}" type="presOf" srcId="{BFD8C792-09BA-49CC-AFBF-B7CFEC30CEEC}" destId="{39D3A2F6-C456-4C40-AD62-DF96331795FC}" srcOrd="0" destOrd="0" presId="urn:microsoft.com/office/officeart/2005/8/layout/hierarchy3"/>
    <dgm:cxn modelId="{F8755B4F-D83D-436F-BA68-BD4F9D5CAD79}" type="presOf" srcId="{F7E0EB2F-8E69-4E6A-9474-CC1599988A18}" destId="{D3A54A05-67BB-40F4-8EF7-DD3D45FE6725}" srcOrd="0" destOrd="0" presId="urn:microsoft.com/office/officeart/2005/8/layout/hierarchy3"/>
    <dgm:cxn modelId="{EC7C2500-0172-44B0-A974-126AB2472562}" srcId="{C4327528-05F5-41A2-81F0-12A1FE8ACEE4}" destId="{3D2A5843-83F6-4E64-A2F2-5C54AD353283}" srcOrd="0" destOrd="0" parTransId="{BFD8C792-09BA-49CC-AFBF-B7CFEC30CEEC}" sibTransId="{A52F3716-35D1-46CE-840F-970B3253B401}"/>
    <dgm:cxn modelId="{F44C66E9-87C6-44C1-9A30-C1D1407EBBAC}" srcId="{844BBF3B-62F2-4028-8A67-700BE19DE38B}" destId="{010B73C3-9C6F-439D-99AD-DD67C9DA2682}" srcOrd="0" destOrd="0" parTransId="{568C5558-F618-4AEC-904C-CE53F7507251}" sibTransId="{2E10E311-569A-41B6-BAC9-B917D0A17A55}"/>
    <dgm:cxn modelId="{4457536A-CFB0-435D-9556-49DC704A8A1F}" type="presOf" srcId="{C4327528-05F5-41A2-81F0-12A1FE8ACEE4}" destId="{006FC22B-356F-4FA4-9367-E5E08942A3FC}" srcOrd="0" destOrd="0" presId="urn:microsoft.com/office/officeart/2005/8/layout/hierarchy3"/>
    <dgm:cxn modelId="{A8462E10-AB48-4589-96E3-575D7BE1E3CF}" type="presOf" srcId="{38FFC8D1-80D4-401D-A59D-C4662471B91C}" destId="{54A2238D-F4B5-4066-A0B6-4D4A45728BAE}" srcOrd="0" destOrd="0" presId="urn:microsoft.com/office/officeart/2005/8/layout/hierarchy3"/>
    <dgm:cxn modelId="{E3F1DAA0-6E8C-4060-ADA5-1F25F5499ABF}" type="presOf" srcId="{EA6F27A2-5191-43DD-AA01-F3FCC76C7C5F}" destId="{ABB985F7-76D8-45D4-8934-C70310675B97}" srcOrd="0" destOrd="0" presId="urn:microsoft.com/office/officeart/2005/8/layout/hierarchy3"/>
    <dgm:cxn modelId="{E1F89FAF-CDE1-4AA5-9399-D11DDFD33743}" srcId="{F2D20AD5-345F-46F6-B542-2B58E4F7D38C}" destId="{41908C2D-8394-4D95-8F42-5BD061359678}" srcOrd="0" destOrd="0" parTransId="{22DA86A0-FB22-43BB-AAE6-C2F371150877}" sibTransId="{160E791B-60F7-4450-B573-CD93405B9EAC}"/>
    <dgm:cxn modelId="{E7B163C3-A566-40DE-8821-259EF5868F27}" type="presOf" srcId="{3D2A5843-83F6-4E64-A2F2-5C54AD353283}" destId="{A519D023-BA4E-4623-BBBE-605801CFCB1D}" srcOrd="0" destOrd="0" presId="urn:microsoft.com/office/officeart/2005/8/layout/hierarchy3"/>
    <dgm:cxn modelId="{B2166E53-990B-49A5-8AC8-59E50EC1CCE9}" type="presOf" srcId="{41908C2D-8394-4D95-8F42-5BD061359678}" destId="{F1A83A6D-88B7-4DBB-B621-E581A30EC3E5}" srcOrd="0" destOrd="0" presId="urn:microsoft.com/office/officeart/2005/8/layout/hierarchy3"/>
    <dgm:cxn modelId="{046396BA-9229-40DE-A667-4B6130095569}" type="presOf" srcId="{844BBF3B-62F2-4028-8A67-700BE19DE38B}" destId="{C6CC8C24-F13E-458F-A38B-7042F91D9241}" srcOrd="1" destOrd="0" presId="urn:microsoft.com/office/officeart/2005/8/layout/hierarchy3"/>
    <dgm:cxn modelId="{1ED782FC-5163-4ABB-9659-E4031E786D48}" type="presOf" srcId="{C4327528-05F5-41A2-81F0-12A1FE8ACEE4}" destId="{CD97E5AF-95BF-4C8B-9E23-41F4B04CF68E}" srcOrd="1" destOrd="0" presId="urn:microsoft.com/office/officeart/2005/8/layout/hierarchy3"/>
    <dgm:cxn modelId="{C8D4B7E9-5594-4B5E-90BC-3A62ACA850EA}" srcId="{F28A2D39-70DA-49B5-8AE8-461F544E6AC2}" destId="{F2D20AD5-345F-46F6-B542-2B58E4F7D38C}" srcOrd="0" destOrd="0" parTransId="{EDB3AF6C-B8CA-4EA2-BBDD-C7A199FAAECF}" sibTransId="{78F5F0CE-EDD6-4250-9C65-32A9C1AE66C2}"/>
    <dgm:cxn modelId="{C839C273-B620-4983-B5C9-BF4D173D417D}" type="presOf" srcId="{EA6F27A2-5191-43DD-AA01-F3FCC76C7C5F}" destId="{657B9206-B5E1-4691-86E5-C6731E8E3DD1}" srcOrd="1" destOrd="0" presId="urn:microsoft.com/office/officeart/2005/8/layout/hierarchy3"/>
    <dgm:cxn modelId="{87D7727B-259F-4650-AC24-FE7B33465919}" type="presOf" srcId="{F2D20AD5-345F-46F6-B542-2B58E4F7D38C}" destId="{C0F558CC-24A5-4901-AC4C-F859003CDF47}" srcOrd="0" destOrd="0" presId="urn:microsoft.com/office/officeart/2005/8/layout/hierarchy3"/>
    <dgm:cxn modelId="{92381D58-C2D8-4FC5-B80D-FF0ABC6C08DF}" type="presOf" srcId="{1BB698E9-E2DB-454E-87B7-3172716BE7BF}" destId="{359BAFC0-97DC-49B3-A4E3-6534A14ADC37}" srcOrd="0" destOrd="0" presId="urn:microsoft.com/office/officeart/2005/8/layout/hierarchy3"/>
    <dgm:cxn modelId="{68B04CEF-10E0-432C-863C-EEFD8F0A48D8}" type="presOf" srcId="{38FFC8D1-80D4-401D-A59D-C4662471B91C}" destId="{78294368-11DC-4467-B356-48EBBC473D9C}" srcOrd="1" destOrd="0" presId="urn:microsoft.com/office/officeart/2005/8/layout/hierarchy3"/>
    <dgm:cxn modelId="{688CA779-949C-4239-9D32-30A3702C65FA}" type="presOf" srcId="{F2D20AD5-345F-46F6-B542-2B58E4F7D38C}" destId="{D0281DA9-F00A-4979-860D-6A460462D46A}" srcOrd="1" destOrd="0" presId="urn:microsoft.com/office/officeart/2005/8/layout/hierarchy3"/>
    <dgm:cxn modelId="{34547473-31B3-47C1-937F-95AB6F0A4272}" type="presParOf" srcId="{3E00615B-587E-44E7-BBAD-C6C97F319919}" destId="{26D7E6AA-9461-499C-99CB-5D50D6BB3BF6}" srcOrd="0" destOrd="0" presId="urn:microsoft.com/office/officeart/2005/8/layout/hierarchy3"/>
    <dgm:cxn modelId="{8A51CD89-A399-4C1A-A037-EC9F1783B133}" type="presParOf" srcId="{26D7E6AA-9461-499C-99CB-5D50D6BB3BF6}" destId="{736D2FDA-12A9-4FCC-9857-10ECCB7D9058}" srcOrd="0" destOrd="0" presId="urn:microsoft.com/office/officeart/2005/8/layout/hierarchy3"/>
    <dgm:cxn modelId="{39F242E8-9339-46DC-856F-C49C51BDCB60}" type="presParOf" srcId="{736D2FDA-12A9-4FCC-9857-10ECCB7D9058}" destId="{C0F558CC-24A5-4901-AC4C-F859003CDF47}" srcOrd="0" destOrd="0" presId="urn:microsoft.com/office/officeart/2005/8/layout/hierarchy3"/>
    <dgm:cxn modelId="{0A21AE38-B156-4BD9-AE92-B801B433FB99}" type="presParOf" srcId="{736D2FDA-12A9-4FCC-9857-10ECCB7D9058}" destId="{D0281DA9-F00A-4979-860D-6A460462D46A}" srcOrd="1" destOrd="0" presId="urn:microsoft.com/office/officeart/2005/8/layout/hierarchy3"/>
    <dgm:cxn modelId="{DFD33FF2-465B-4DED-A2D0-15A18121B954}" type="presParOf" srcId="{26D7E6AA-9461-499C-99CB-5D50D6BB3BF6}" destId="{5553C6A3-AEE5-41D7-9ED7-3DA989BA21D2}" srcOrd="1" destOrd="0" presId="urn:microsoft.com/office/officeart/2005/8/layout/hierarchy3"/>
    <dgm:cxn modelId="{A55B8FA4-9ACD-491C-AF9E-0350A75D3137}" type="presParOf" srcId="{5553C6A3-AEE5-41D7-9ED7-3DA989BA21D2}" destId="{07DECBED-E200-4CEB-96F9-B71DBDA818A9}" srcOrd="0" destOrd="0" presId="urn:microsoft.com/office/officeart/2005/8/layout/hierarchy3"/>
    <dgm:cxn modelId="{F8D1D4D2-8829-4904-B119-537B7B7B96EE}" type="presParOf" srcId="{5553C6A3-AEE5-41D7-9ED7-3DA989BA21D2}" destId="{F1A83A6D-88B7-4DBB-B621-E581A30EC3E5}" srcOrd="1" destOrd="0" presId="urn:microsoft.com/office/officeart/2005/8/layout/hierarchy3"/>
    <dgm:cxn modelId="{E561D128-F720-4EAE-A625-9BEC334FD0ED}" type="presParOf" srcId="{3E00615B-587E-44E7-BBAD-C6C97F319919}" destId="{82B8AE71-972F-47E7-9F97-BF5F42EE2AF4}" srcOrd="1" destOrd="0" presId="urn:microsoft.com/office/officeart/2005/8/layout/hierarchy3"/>
    <dgm:cxn modelId="{62DFFFF0-AB69-4322-82EE-8B1CCDCC3DC3}" type="presParOf" srcId="{82B8AE71-972F-47E7-9F97-BF5F42EE2AF4}" destId="{E60DE5F3-755A-4BE7-A420-C9F49E707C16}" srcOrd="0" destOrd="0" presId="urn:microsoft.com/office/officeart/2005/8/layout/hierarchy3"/>
    <dgm:cxn modelId="{F952FC11-E42C-4838-A677-E70C3D5A554B}" type="presParOf" srcId="{E60DE5F3-755A-4BE7-A420-C9F49E707C16}" destId="{006FC22B-356F-4FA4-9367-E5E08942A3FC}" srcOrd="0" destOrd="0" presId="urn:microsoft.com/office/officeart/2005/8/layout/hierarchy3"/>
    <dgm:cxn modelId="{49423648-5D53-4311-89FB-B6EC51FDA944}" type="presParOf" srcId="{E60DE5F3-755A-4BE7-A420-C9F49E707C16}" destId="{CD97E5AF-95BF-4C8B-9E23-41F4B04CF68E}" srcOrd="1" destOrd="0" presId="urn:microsoft.com/office/officeart/2005/8/layout/hierarchy3"/>
    <dgm:cxn modelId="{9BFDDE40-A656-44AC-906C-332599F2DA7F}" type="presParOf" srcId="{82B8AE71-972F-47E7-9F97-BF5F42EE2AF4}" destId="{BBA699D1-9E75-4AC4-ACAF-47F8AB1D20B9}" srcOrd="1" destOrd="0" presId="urn:microsoft.com/office/officeart/2005/8/layout/hierarchy3"/>
    <dgm:cxn modelId="{CBB0B32A-8673-4410-872E-006E4F91E308}" type="presParOf" srcId="{BBA699D1-9E75-4AC4-ACAF-47F8AB1D20B9}" destId="{39D3A2F6-C456-4C40-AD62-DF96331795FC}" srcOrd="0" destOrd="0" presId="urn:microsoft.com/office/officeart/2005/8/layout/hierarchy3"/>
    <dgm:cxn modelId="{D7BAEDE0-5DB6-40C1-BCDF-8CE6DC012107}" type="presParOf" srcId="{BBA699D1-9E75-4AC4-ACAF-47F8AB1D20B9}" destId="{A519D023-BA4E-4623-BBBE-605801CFCB1D}" srcOrd="1" destOrd="0" presId="urn:microsoft.com/office/officeart/2005/8/layout/hierarchy3"/>
    <dgm:cxn modelId="{ACB62BAF-290C-4FC4-8CEF-AAC068762CC7}" type="presParOf" srcId="{3E00615B-587E-44E7-BBAD-C6C97F319919}" destId="{039A7DC9-FBAC-41B9-8081-9DC02FA17EDE}" srcOrd="2" destOrd="0" presId="urn:microsoft.com/office/officeart/2005/8/layout/hierarchy3"/>
    <dgm:cxn modelId="{74D3664F-D8E6-4B37-B8EE-0679BEF1E6C7}" type="presParOf" srcId="{039A7DC9-FBAC-41B9-8081-9DC02FA17EDE}" destId="{B42F1F0E-1AD1-4F83-BBF9-32B4C8C59C81}" srcOrd="0" destOrd="0" presId="urn:microsoft.com/office/officeart/2005/8/layout/hierarchy3"/>
    <dgm:cxn modelId="{ECCFCDB6-7DC8-4D55-B8DA-02D4BC9A5874}" type="presParOf" srcId="{B42F1F0E-1AD1-4F83-BBF9-32B4C8C59C81}" destId="{54A2238D-F4B5-4066-A0B6-4D4A45728BAE}" srcOrd="0" destOrd="0" presId="urn:microsoft.com/office/officeart/2005/8/layout/hierarchy3"/>
    <dgm:cxn modelId="{0776534F-68A4-4049-84A1-FAA9C4DD328B}" type="presParOf" srcId="{B42F1F0E-1AD1-4F83-BBF9-32B4C8C59C81}" destId="{78294368-11DC-4467-B356-48EBBC473D9C}" srcOrd="1" destOrd="0" presId="urn:microsoft.com/office/officeart/2005/8/layout/hierarchy3"/>
    <dgm:cxn modelId="{1888BFF7-B3AE-42A3-BAF3-D4E6E80101C7}" type="presParOf" srcId="{039A7DC9-FBAC-41B9-8081-9DC02FA17EDE}" destId="{730B9ED7-D9EF-4649-B7CF-7E769B3DBB4B}" srcOrd="1" destOrd="0" presId="urn:microsoft.com/office/officeart/2005/8/layout/hierarchy3"/>
    <dgm:cxn modelId="{7B246940-F3A2-4582-8177-856BCFAE612C}" type="presParOf" srcId="{730B9ED7-D9EF-4649-B7CF-7E769B3DBB4B}" destId="{359BAFC0-97DC-49B3-A4E3-6534A14ADC37}" srcOrd="0" destOrd="0" presId="urn:microsoft.com/office/officeart/2005/8/layout/hierarchy3"/>
    <dgm:cxn modelId="{233DD014-B2B2-4E20-9926-4A9B5FAF94A9}" type="presParOf" srcId="{730B9ED7-D9EF-4649-B7CF-7E769B3DBB4B}" destId="{68B751C9-5D76-48AD-A7E3-74CC6B2F5506}" srcOrd="1" destOrd="0" presId="urn:microsoft.com/office/officeart/2005/8/layout/hierarchy3"/>
    <dgm:cxn modelId="{C0DFD985-E5F0-448E-978C-D25C2329E33C}" type="presParOf" srcId="{3E00615B-587E-44E7-BBAD-C6C97F319919}" destId="{230419F3-7EBF-46BA-83A0-EF13B456D037}" srcOrd="3" destOrd="0" presId="urn:microsoft.com/office/officeart/2005/8/layout/hierarchy3"/>
    <dgm:cxn modelId="{D2878798-8999-4862-8485-018D0E25C5F0}" type="presParOf" srcId="{230419F3-7EBF-46BA-83A0-EF13B456D037}" destId="{A7623EBA-09BE-4C2C-9C1E-796553642F05}" srcOrd="0" destOrd="0" presId="urn:microsoft.com/office/officeart/2005/8/layout/hierarchy3"/>
    <dgm:cxn modelId="{A1D55900-DD0F-4ABE-855D-690633CF82A8}" type="presParOf" srcId="{A7623EBA-09BE-4C2C-9C1E-796553642F05}" destId="{48007239-E907-4A40-AB67-2EDCC796FC19}" srcOrd="0" destOrd="0" presId="urn:microsoft.com/office/officeart/2005/8/layout/hierarchy3"/>
    <dgm:cxn modelId="{7CF72C8B-7926-4130-9BCA-B9A23AFA2DB9}" type="presParOf" srcId="{A7623EBA-09BE-4C2C-9C1E-796553642F05}" destId="{C6CC8C24-F13E-458F-A38B-7042F91D9241}" srcOrd="1" destOrd="0" presId="urn:microsoft.com/office/officeart/2005/8/layout/hierarchy3"/>
    <dgm:cxn modelId="{427D4A22-A5A7-48E2-8505-B2D66B7FBA7C}" type="presParOf" srcId="{230419F3-7EBF-46BA-83A0-EF13B456D037}" destId="{4AECDF69-8309-4688-9519-D6025DA35514}" srcOrd="1" destOrd="0" presId="urn:microsoft.com/office/officeart/2005/8/layout/hierarchy3"/>
    <dgm:cxn modelId="{C53A7F14-D965-46D2-B639-B3FA545C469A}" type="presParOf" srcId="{4AECDF69-8309-4688-9519-D6025DA35514}" destId="{6BEB48F5-1F2F-4C2D-A532-4872B05115FE}" srcOrd="0" destOrd="0" presId="urn:microsoft.com/office/officeart/2005/8/layout/hierarchy3"/>
    <dgm:cxn modelId="{618A9A52-9E72-4420-9A9B-9C6DA2769B13}" type="presParOf" srcId="{4AECDF69-8309-4688-9519-D6025DA35514}" destId="{43640770-1B24-45EF-B45A-76EF6BF19B70}" srcOrd="1" destOrd="0" presId="urn:microsoft.com/office/officeart/2005/8/layout/hierarchy3"/>
    <dgm:cxn modelId="{BFA7BB0E-9AE1-4976-AE3E-D73972EBBAF7}" type="presParOf" srcId="{3E00615B-587E-44E7-BBAD-C6C97F319919}" destId="{3BC772CF-779C-4C40-A26C-A73AECFB46EE}" srcOrd="4" destOrd="0" presId="urn:microsoft.com/office/officeart/2005/8/layout/hierarchy3"/>
    <dgm:cxn modelId="{C9D830F8-E37F-4643-8A8C-D7D8655E4CF4}" type="presParOf" srcId="{3BC772CF-779C-4C40-A26C-A73AECFB46EE}" destId="{F1F2D39E-486F-4FD8-BB2B-5AEFDFA7E353}" srcOrd="0" destOrd="0" presId="urn:microsoft.com/office/officeart/2005/8/layout/hierarchy3"/>
    <dgm:cxn modelId="{58AFA158-AB55-4D17-8757-EF4AC1063231}" type="presParOf" srcId="{F1F2D39E-486F-4FD8-BB2B-5AEFDFA7E353}" destId="{ABB985F7-76D8-45D4-8934-C70310675B97}" srcOrd="0" destOrd="0" presId="urn:microsoft.com/office/officeart/2005/8/layout/hierarchy3"/>
    <dgm:cxn modelId="{5643A6F9-1FBE-4ED3-B07D-E9D3BEDCFD96}" type="presParOf" srcId="{F1F2D39E-486F-4FD8-BB2B-5AEFDFA7E353}" destId="{657B9206-B5E1-4691-86E5-C6731E8E3DD1}" srcOrd="1" destOrd="0" presId="urn:microsoft.com/office/officeart/2005/8/layout/hierarchy3"/>
    <dgm:cxn modelId="{3F91E123-1F8A-4F48-8CEE-D5F12CD62462}" type="presParOf" srcId="{3BC772CF-779C-4C40-A26C-A73AECFB46EE}" destId="{950B0C19-7108-49E5-BC9B-048335D43909}" srcOrd="1" destOrd="0" presId="urn:microsoft.com/office/officeart/2005/8/layout/hierarchy3"/>
    <dgm:cxn modelId="{891EEDDF-D02A-4734-86E7-9FE840EEC65F}" type="presParOf" srcId="{950B0C19-7108-49E5-BC9B-048335D43909}" destId="{D3A54A05-67BB-40F4-8EF7-DD3D45FE6725}" srcOrd="0" destOrd="0" presId="urn:microsoft.com/office/officeart/2005/8/layout/hierarchy3"/>
    <dgm:cxn modelId="{CA36B863-5911-47CB-B0EC-6747E8C3B3DD}" type="presParOf" srcId="{950B0C19-7108-49E5-BC9B-048335D43909}" destId="{501C4745-DDF8-4CC9-A9F6-262BD57D2913}" srcOrd="1" destOrd="0" presId="urn:microsoft.com/office/officeart/2005/8/layout/hierarchy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BA598-F5B9-4832-97F8-7378CCCE159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7863137-D58A-41AA-BB86-9160427C5459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Search</a:t>
          </a:r>
          <a:endParaRPr lang="en-IN" b="1" dirty="0">
            <a:solidFill>
              <a:schemeClr val="tx1"/>
            </a:solidFill>
          </a:endParaRPr>
        </a:p>
      </dgm:t>
    </dgm:pt>
    <dgm:pt modelId="{532DF7AE-C00C-4BC8-A6AA-585BC023EFF6}" type="parTrans" cxnId="{D8381940-449C-4E77-81E8-89C99A5FB0A7}">
      <dgm:prSet/>
      <dgm:spPr/>
      <dgm:t>
        <a:bodyPr/>
        <a:lstStyle/>
        <a:p>
          <a:endParaRPr lang="en-IN"/>
        </a:p>
      </dgm:t>
    </dgm:pt>
    <dgm:pt modelId="{252531F4-2365-4EC7-B1AC-BA56D1807162}" type="sibTrans" cxnId="{D8381940-449C-4E77-81E8-89C99A5FB0A7}">
      <dgm:prSet/>
      <dgm:spPr/>
      <dgm:t>
        <a:bodyPr/>
        <a:lstStyle/>
        <a:p>
          <a:endParaRPr lang="en-IN"/>
        </a:p>
      </dgm:t>
    </dgm:pt>
    <dgm:pt modelId="{89CEAFBC-82E1-4C46-8FE7-2B867826A57D}">
      <dgm:prSet phldrT="[Text]"/>
      <dgm:spPr/>
      <dgm:t>
        <a:bodyPr/>
        <a:lstStyle/>
        <a:p>
          <a:r>
            <a:rPr lang="en-US" dirty="0" smtClean="0"/>
            <a:t>Place</a:t>
          </a:r>
          <a:endParaRPr lang="en-IN" dirty="0"/>
        </a:p>
      </dgm:t>
    </dgm:pt>
    <dgm:pt modelId="{A7061513-EEFC-4FA8-8C06-F854FCC0B794}" type="parTrans" cxnId="{04444662-F569-4416-8A68-C31BAED735AC}">
      <dgm:prSet/>
      <dgm:spPr/>
      <dgm:t>
        <a:bodyPr/>
        <a:lstStyle/>
        <a:p>
          <a:endParaRPr lang="en-IN"/>
        </a:p>
      </dgm:t>
    </dgm:pt>
    <dgm:pt modelId="{3CDC2BDC-ECE0-4E65-9148-5F5B7DB27831}" type="sibTrans" cxnId="{04444662-F569-4416-8A68-C31BAED735AC}">
      <dgm:prSet/>
      <dgm:spPr/>
      <dgm:t>
        <a:bodyPr/>
        <a:lstStyle/>
        <a:p>
          <a:endParaRPr lang="en-IN"/>
        </a:p>
      </dgm:t>
    </dgm:pt>
    <dgm:pt modelId="{A885710E-64E4-4A44-992B-8E0D4C02A22B}">
      <dgm:prSet phldrT="[Text]"/>
      <dgm:spPr/>
      <dgm:t>
        <a:bodyPr/>
        <a:lstStyle/>
        <a:p>
          <a:r>
            <a:rPr lang="en-US" dirty="0" smtClean="0"/>
            <a:t>Type</a:t>
          </a:r>
          <a:endParaRPr lang="en-IN" dirty="0"/>
        </a:p>
      </dgm:t>
    </dgm:pt>
    <dgm:pt modelId="{B7421EC8-FD1A-49E9-8125-01513F13A0D6}" type="parTrans" cxnId="{47448BC1-FDDB-460C-B663-27D76D2BA127}">
      <dgm:prSet/>
      <dgm:spPr/>
      <dgm:t>
        <a:bodyPr/>
        <a:lstStyle/>
        <a:p>
          <a:endParaRPr lang="en-IN"/>
        </a:p>
      </dgm:t>
    </dgm:pt>
    <dgm:pt modelId="{9A7221CD-64B9-4604-BB93-5E8A41A6B72A}" type="sibTrans" cxnId="{47448BC1-FDDB-460C-B663-27D76D2BA127}">
      <dgm:prSet/>
      <dgm:spPr/>
      <dgm:t>
        <a:bodyPr/>
        <a:lstStyle/>
        <a:p>
          <a:endParaRPr lang="en-IN"/>
        </a:p>
      </dgm:t>
    </dgm:pt>
    <dgm:pt modelId="{2C66C03C-B4A7-4C61-BBBC-41AFCDD70CB7}">
      <dgm:prSet phldrT="[Text]"/>
      <dgm:spPr/>
      <dgm:t>
        <a:bodyPr/>
        <a:lstStyle/>
        <a:p>
          <a:r>
            <a:rPr lang="en-US" dirty="0" smtClean="0"/>
            <a:t>Price</a:t>
          </a:r>
          <a:endParaRPr lang="en-IN" dirty="0"/>
        </a:p>
      </dgm:t>
    </dgm:pt>
    <dgm:pt modelId="{D268497D-421B-473C-B46F-3BA679E2FE44}" type="parTrans" cxnId="{1D8023D7-0914-4DF4-82E0-8CCBD41DC08D}">
      <dgm:prSet/>
      <dgm:spPr/>
      <dgm:t>
        <a:bodyPr/>
        <a:lstStyle/>
        <a:p>
          <a:endParaRPr lang="en-IN"/>
        </a:p>
      </dgm:t>
    </dgm:pt>
    <dgm:pt modelId="{D1F25A24-FB8D-449D-82E3-DE3EAB718CC5}" type="sibTrans" cxnId="{1D8023D7-0914-4DF4-82E0-8CCBD41DC08D}">
      <dgm:prSet/>
      <dgm:spPr/>
      <dgm:t>
        <a:bodyPr/>
        <a:lstStyle/>
        <a:p>
          <a:endParaRPr lang="en-IN"/>
        </a:p>
      </dgm:t>
    </dgm:pt>
    <dgm:pt modelId="{D1BEA5B5-A3C2-4652-BCF3-DE05274A6CF0}">
      <dgm:prSet phldrT="[Text]"/>
      <dgm:spPr/>
      <dgm:t>
        <a:bodyPr/>
        <a:lstStyle/>
        <a:p>
          <a:r>
            <a:rPr lang="en-US" dirty="0" smtClean="0"/>
            <a:t>Category</a:t>
          </a:r>
          <a:endParaRPr lang="en-IN" dirty="0"/>
        </a:p>
      </dgm:t>
    </dgm:pt>
    <dgm:pt modelId="{8461C9DD-FA51-4099-813B-CE3E8CEBC18C}" type="parTrans" cxnId="{351ED259-3189-40CC-8B7B-BB355E0C860D}">
      <dgm:prSet/>
      <dgm:spPr/>
      <dgm:t>
        <a:bodyPr/>
        <a:lstStyle/>
        <a:p>
          <a:endParaRPr lang="en-IN"/>
        </a:p>
      </dgm:t>
    </dgm:pt>
    <dgm:pt modelId="{F9052DD4-DD1B-4381-876A-55C5453495CD}" type="sibTrans" cxnId="{351ED259-3189-40CC-8B7B-BB355E0C860D}">
      <dgm:prSet/>
      <dgm:spPr/>
      <dgm:t>
        <a:bodyPr/>
        <a:lstStyle/>
        <a:p>
          <a:endParaRPr lang="en-IN"/>
        </a:p>
      </dgm:t>
    </dgm:pt>
    <dgm:pt modelId="{458B8FA8-FDD7-4A15-91D3-33A13989C57C}" type="pres">
      <dgm:prSet presAssocID="{A47BA598-F5B9-4832-97F8-7378CCCE1593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D8E7F69-22F8-4D00-9E8B-32379E28981C}" type="pres">
      <dgm:prSet presAssocID="{A47BA598-F5B9-4832-97F8-7378CCCE1593}" presName="matrix" presStyleCnt="0"/>
      <dgm:spPr/>
    </dgm:pt>
    <dgm:pt modelId="{AB6703DA-6178-4635-A30E-7A6625F8E0A8}" type="pres">
      <dgm:prSet presAssocID="{A47BA598-F5B9-4832-97F8-7378CCCE1593}" presName="tile1" presStyleLbl="node1" presStyleIdx="0" presStyleCnt="4"/>
      <dgm:spPr/>
      <dgm:t>
        <a:bodyPr/>
        <a:lstStyle/>
        <a:p>
          <a:endParaRPr lang="en-IN"/>
        </a:p>
      </dgm:t>
    </dgm:pt>
    <dgm:pt modelId="{D2807CBA-7552-4382-B682-9C9FF14FECB7}" type="pres">
      <dgm:prSet presAssocID="{A47BA598-F5B9-4832-97F8-7378CCCE159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8FA3C7-6C49-4BF5-A183-F9EDC92002B4}" type="pres">
      <dgm:prSet presAssocID="{A47BA598-F5B9-4832-97F8-7378CCCE1593}" presName="tile2" presStyleLbl="node1" presStyleIdx="1" presStyleCnt="4"/>
      <dgm:spPr/>
    </dgm:pt>
    <dgm:pt modelId="{7E0DA05B-7C90-4230-819F-387E14579C98}" type="pres">
      <dgm:prSet presAssocID="{A47BA598-F5B9-4832-97F8-7378CCCE159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8D0C22B-DBD3-49CF-8AC0-F3B7CB569E2E}" type="pres">
      <dgm:prSet presAssocID="{A47BA598-F5B9-4832-97F8-7378CCCE1593}" presName="tile3" presStyleLbl="node1" presStyleIdx="2" presStyleCnt="4"/>
      <dgm:spPr/>
    </dgm:pt>
    <dgm:pt modelId="{9CDEE6B8-7CE0-482C-AEBB-78ED6871CBB6}" type="pres">
      <dgm:prSet presAssocID="{A47BA598-F5B9-4832-97F8-7378CCCE159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3D4217-F113-4236-96E1-A9411024FEAD}" type="pres">
      <dgm:prSet presAssocID="{A47BA598-F5B9-4832-97F8-7378CCCE1593}" presName="tile4" presStyleLbl="node1" presStyleIdx="3" presStyleCnt="4"/>
      <dgm:spPr/>
    </dgm:pt>
    <dgm:pt modelId="{CFB843FE-D831-406F-8BFE-49576FFFED9E}" type="pres">
      <dgm:prSet presAssocID="{A47BA598-F5B9-4832-97F8-7378CCCE159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AEB0095C-406C-4295-A154-0850CAD4955A}" type="pres">
      <dgm:prSet presAssocID="{A47BA598-F5B9-4832-97F8-7378CCCE159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7894BEA1-90FC-45ED-8D07-35C2B559C71A}" type="presOf" srcId="{89CEAFBC-82E1-4C46-8FE7-2B867826A57D}" destId="{AB6703DA-6178-4635-A30E-7A6625F8E0A8}" srcOrd="0" destOrd="0" presId="urn:microsoft.com/office/officeart/2005/8/layout/matrix1"/>
    <dgm:cxn modelId="{D1305549-8C00-4585-A9F9-FF044C436069}" type="presOf" srcId="{A885710E-64E4-4A44-992B-8E0D4C02A22B}" destId="{7E0DA05B-7C90-4230-819F-387E14579C98}" srcOrd="1" destOrd="0" presId="urn:microsoft.com/office/officeart/2005/8/layout/matrix1"/>
    <dgm:cxn modelId="{47448BC1-FDDB-460C-B663-27D76D2BA127}" srcId="{67863137-D58A-41AA-BB86-9160427C5459}" destId="{A885710E-64E4-4A44-992B-8E0D4C02A22B}" srcOrd="1" destOrd="0" parTransId="{B7421EC8-FD1A-49E9-8125-01513F13A0D6}" sibTransId="{9A7221CD-64B9-4604-BB93-5E8A41A6B72A}"/>
    <dgm:cxn modelId="{C56B2F4D-8428-467F-AA6A-F2065B18EFFF}" type="presOf" srcId="{A47BA598-F5B9-4832-97F8-7378CCCE1593}" destId="{458B8FA8-FDD7-4A15-91D3-33A13989C57C}" srcOrd="0" destOrd="0" presId="urn:microsoft.com/office/officeart/2005/8/layout/matrix1"/>
    <dgm:cxn modelId="{351ED259-3189-40CC-8B7B-BB355E0C860D}" srcId="{67863137-D58A-41AA-BB86-9160427C5459}" destId="{D1BEA5B5-A3C2-4652-BCF3-DE05274A6CF0}" srcOrd="3" destOrd="0" parTransId="{8461C9DD-FA51-4099-813B-CE3E8CEBC18C}" sibTransId="{F9052DD4-DD1B-4381-876A-55C5453495CD}"/>
    <dgm:cxn modelId="{A33984B5-F161-4058-B203-4978EC04B461}" type="presOf" srcId="{67863137-D58A-41AA-BB86-9160427C5459}" destId="{AEB0095C-406C-4295-A154-0850CAD4955A}" srcOrd="0" destOrd="0" presId="urn:microsoft.com/office/officeart/2005/8/layout/matrix1"/>
    <dgm:cxn modelId="{67C5F149-1D08-434B-8EB2-CCBD61A45DF8}" type="presOf" srcId="{89CEAFBC-82E1-4C46-8FE7-2B867826A57D}" destId="{D2807CBA-7552-4382-B682-9C9FF14FECB7}" srcOrd="1" destOrd="0" presId="urn:microsoft.com/office/officeart/2005/8/layout/matrix1"/>
    <dgm:cxn modelId="{1D8023D7-0914-4DF4-82E0-8CCBD41DC08D}" srcId="{67863137-D58A-41AA-BB86-9160427C5459}" destId="{2C66C03C-B4A7-4C61-BBBC-41AFCDD70CB7}" srcOrd="2" destOrd="0" parTransId="{D268497D-421B-473C-B46F-3BA679E2FE44}" sibTransId="{D1F25A24-FB8D-449D-82E3-DE3EAB718CC5}"/>
    <dgm:cxn modelId="{D8381940-449C-4E77-81E8-89C99A5FB0A7}" srcId="{A47BA598-F5B9-4832-97F8-7378CCCE1593}" destId="{67863137-D58A-41AA-BB86-9160427C5459}" srcOrd="0" destOrd="0" parTransId="{532DF7AE-C00C-4BC8-A6AA-585BC023EFF6}" sibTransId="{252531F4-2365-4EC7-B1AC-BA56D1807162}"/>
    <dgm:cxn modelId="{69D0C9D7-B8DF-4006-8FF7-053FCD2E7238}" type="presOf" srcId="{A885710E-64E4-4A44-992B-8E0D4C02A22B}" destId="{4F8FA3C7-6C49-4BF5-A183-F9EDC92002B4}" srcOrd="0" destOrd="0" presId="urn:microsoft.com/office/officeart/2005/8/layout/matrix1"/>
    <dgm:cxn modelId="{0C025A0C-C7E2-4ED5-A13C-0E4CECE6667D}" type="presOf" srcId="{D1BEA5B5-A3C2-4652-BCF3-DE05274A6CF0}" destId="{CFB843FE-D831-406F-8BFE-49576FFFED9E}" srcOrd="1" destOrd="0" presId="urn:microsoft.com/office/officeart/2005/8/layout/matrix1"/>
    <dgm:cxn modelId="{83683677-81FF-4C39-88F3-83E9B9497F63}" type="presOf" srcId="{D1BEA5B5-A3C2-4652-BCF3-DE05274A6CF0}" destId="{9E3D4217-F113-4236-96E1-A9411024FEAD}" srcOrd="0" destOrd="0" presId="urn:microsoft.com/office/officeart/2005/8/layout/matrix1"/>
    <dgm:cxn modelId="{04444662-F569-4416-8A68-C31BAED735AC}" srcId="{67863137-D58A-41AA-BB86-9160427C5459}" destId="{89CEAFBC-82E1-4C46-8FE7-2B867826A57D}" srcOrd="0" destOrd="0" parTransId="{A7061513-EEFC-4FA8-8C06-F854FCC0B794}" sibTransId="{3CDC2BDC-ECE0-4E65-9148-5F5B7DB27831}"/>
    <dgm:cxn modelId="{C3BBD51F-C9E8-4F67-9538-3D3837EEEB15}" type="presOf" srcId="{2C66C03C-B4A7-4C61-BBBC-41AFCDD70CB7}" destId="{9CDEE6B8-7CE0-482C-AEBB-78ED6871CBB6}" srcOrd="1" destOrd="0" presId="urn:microsoft.com/office/officeart/2005/8/layout/matrix1"/>
    <dgm:cxn modelId="{B045706C-BCDA-4D5E-8F1F-4486E8395C09}" type="presOf" srcId="{2C66C03C-B4A7-4C61-BBBC-41AFCDD70CB7}" destId="{38D0C22B-DBD3-49CF-8AC0-F3B7CB569E2E}" srcOrd="0" destOrd="0" presId="urn:microsoft.com/office/officeart/2005/8/layout/matrix1"/>
    <dgm:cxn modelId="{8311FFE3-BAA1-441B-8C10-7B6CA47EA71C}" type="presParOf" srcId="{458B8FA8-FDD7-4A15-91D3-33A13989C57C}" destId="{0D8E7F69-22F8-4D00-9E8B-32379E28981C}" srcOrd="0" destOrd="0" presId="urn:microsoft.com/office/officeart/2005/8/layout/matrix1"/>
    <dgm:cxn modelId="{8F99A284-895F-4D90-AF59-AD2778DD87D4}" type="presParOf" srcId="{0D8E7F69-22F8-4D00-9E8B-32379E28981C}" destId="{AB6703DA-6178-4635-A30E-7A6625F8E0A8}" srcOrd="0" destOrd="0" presId="urn:microsoft.com/office/officeart/2005/8/layout/matrix1"/>
    <dgm:cxn modelId="{9BEB6486-E407-402D-BE3C-7D1CA7451382}" type="presParOf" srcId="{0D8E7F69-22F8-4D00-9E8B-32379E28981C}" destId="{D2807CBA-7552-4382-B682-9C9FF14FECB7}" srcOrd="1" destOrd="0" presId="urn:microsoft.com/office/officeart/2005/8/layout/matrix1"/>
    <dgm:cxn modelId="{15AE7D39-E4CC-4811-9D19-75488F7074F9}" type="presParOf" srcId="{0D8E7F69-22F8-4D00-9E8B-32379E28981C}" destId="{4F8FA3C7-6C49-4BF5-A183-F9EDC92002B4}" srcOrd="2" destOrd="0" presId="urn:microsoft.com/office/officeart/2005/8/layout/matrix1"/>
    <dgm:cxn modelId="{BEFDA14C-1EF3-428B-9FCD-BF37AD65B2ED}" type="presParOf" srcId="{0D8E7F69-22F8-4D00-9E8B-32379E28981C}" destId="{7E0DA05B-7C90-4230-819F-387E14579C98}" srcOrd="3" destOrd="0" presId="urn:microsoft.com/office/officeart/2005/8/layout/matrix1"/>
    <dgm:cxn modelId="{C784A0EB-24B6-4D28-8A20-D862DAF17796}" type="presParOf" srcId="{0D8E7F69-22F8-4D00-9E8B-32379E28981C}" destId="{38D0C22B-DBD3-49CF-8AC0-F3B7CB569E2E}" srcOrd="4" destOrd="0" presId="urn:microsoft.com/office/officeart/2005/8/layout/matrix1"/>
    <dgm:cxn modelId="{247E5872-541A-40E4-89FE-DC7ACF00E08B}" type="presParOf" srcId="{0D8E7F69-22F8-4D00-9E8B-32379E28981C}" destId="{9CDEE6B8-7CE0-482C-AEBB-78ED6871CBB6}" srcOrd="5" destOrd="0" presId="urn:microsoft.com/office/officeart/2005/8/layout/matrix1"/>
    <dgm:cxn modelId="{772A561D-86E2-4320-AA8E-334803180BC7}" type="presParOf" srcId="{0D8E7F69-22F8-4D00-9E8B-32379E28981C}" destId="{9E3D4217-F113-4236-96E1-A9411024FEAD}" srcOrd="6" destOrd="0" presId="urn:microsoft.com/office/officeart/2005/8/layout/matrix1"/>
    <dgm:cxn modelId="{F53C7E3C-3187-4020-B9DB-300B325ECF90}" type="presParOf" srcId="{0D8E7F69-22F8-4D00-9E8B-32379E28981C}" destId="{CFB843FE-D831-406F-8BFE-49576FFFED9E}" srcOrd="7" destOrd="0" presId="urn:microsoft.com/office/officeart/2005/8/layout/matrix1"/>
    <dgm:cxn modelId="{A5FFA415-272E-4788-B18D-81989C32239F}" type="presParOf" srcId="{458B8FA8-FDD7-4A15-91D3-33A13989C57C}" destId="{AEB0095C-406C-4295-A154-0850CAD4955A}" srcOrd="1" destOrd="0" presId="urn:microsoft.com/office/officeart/2005/8/layout/matrix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0830DA-34E9-4858-956C-01E0D136C35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F0103E-8A2B-4E05-9948-4E81221D9F11}">
      <dgm:prSet phldrT="[Text]"/>
      <dgm:spPr/>
      <dgm:t>
        <a:bodyPr/>
        <a:lstStyle/>
        <a:p>
          <a:r>
            <a:rPr lang="en-US" dirty="0" smtClean="0"/>
            <a:t>Admin</a:t>
          </a:r>
          <a:endParaRPr lang="en-IN" dirty="0"/>
        </a:p>
      </dgm:t>
    </dgm:pt>
    <dgm:pt modelId="{96F87A56-E36D-4F22-B8FD-340053D07866}" type="parTrans" cxnId="{5B6299F4-B4B4-43A2-9B3E-AA9BC9BA5739}">
      <dgm:prSet/>
      <dgm:spPr/>
      <dgm:t>
        <a:bodyPr/>
        <a:lstStyle/>
        <a:p>
          <a:endParaRPr lang="en-IN"/>
        </a:p>
      </dgm:t>
    </dgm:pt>
    <dgm:pt modelId="{E6B2422C-9644-480E-8BF7-72A6104A814F}" type="sibTrans" cxnId="{5B6299F4-B4B4-43A2-9B3E-AA9BC9BA5739}">
      <dgm:prSet/>
      <dgm:spPr/>
      <dgm:t>
        <a:bodyPr/>
        <a:lstStyle/>
        <a:p>
          <a:endParaRPr lang="en-IN"/>
        </a:p>
      </dgm:t>
    </dgm:pt>
    <dgm:pt modelId="{EDA13470-AF51-43E5-AF27-0E57E08B0BF6}">
      <dgm:prSet phldrT="[Text]"/>
      <dgm:spPr/>
      <dgm:t>
        <a:bodyPr/>
        <a:lstStyle/>
        <a:p>
          <a:r>
            <a:rPr lang="en-US" dirty="0" smtClean="0"/>
            <a:t>Approve and Edit AD Request </a:t>
          </a:r>
          <a:endParaRPr lang="en-IN" dirty="0"/>
        </a:p>
      </dgm:t>
    </dgm:pt>
    <dgm:pt modelId="{5BC3DE72-D6F1-4720-9527-3F88C37866BD}" type="parTrans" cxnId="{51A613DD-2696-48B6-8600-73274E29B4D9}">
      <dgm:prSet/>
      <dgm:spPr/>
      <dgm:t>
        <a:bodyPr/>
        <a:lstStyle/>
        <a:p>
          <a:endParaRPr lang="en-IN"/>
        </a:p>
      </dgm:t>
    </dgm:pt>
    <dgm:pt modelId="{13219898-8587-4858-A612-FDBBE84E0D53}" type="sibTrans" cxnId="{51A613DD-2696-48B6-8600-73274E29B4D9}">
      <dgm:prSet/>
      <dgm:spPr/>
      <dgm:t>
        <a:bodyPr/>
        <a:lstStyle/>
        <a:p>
          <a:endParaRPr lang="en-IN"/>
        </a:p>
      </dgm:t>
    </dgm:pt>
    <dgm:pt modelId="{77FD54C6-6D6B-4AB6-95B4-A3A427CC610F}">
      <dgm:prSet phldrT="[Text]"/>
      <dgm:spPr/>
      <dgm:t>
        <a:bodyPr/>
        <a:lstStyle/>
        <a:p>
          <a:r>
            <a:rPr lang="en-US" dirty="0" smtClean="0"/>
            <a:t>Edit Comments</a:t>
          </a:r>
          <a:endParaRPr lang="en-IN" dirty="0"/>
        </a:p>
      </dgm:t>
    </dgm:pt>
    <dgm:pt modelId="{8DA30DDC-B372-4DDD-80C7-D86E9F887C96}" type="parTrans" cxnId="{1118BD46-9819-46C6-91A4-22B6FAB2F7BF}">
      <dgm:prSet/>
      <dgm:spPr/>
      <dgm:t>
        <a:bodyPr/>
        <a:lstStyle/>
        <a:p>
          <a:endParaRPr lang="en-IN"/>
        </a:p>
      </dgm:t>
    </dgm:pt>
    <dgm:pt modelId="{F5E6A60E-C54B-4330-B926-B9CA37AC2CE7}" type="sibTrans" cxnId="{1118BD46-9819-46C6-91A4-22B6FAB2F7BF}">
      <dgm:prSet/>
      <dgm:spPr/>
      <dgm:t>
        <a:bodyPr/>
        <a:lstStyle/>
        <a:p>
          <a:endParaRPr lang="en-IN"/>
        </a:p>
      </dgm:t>
    </dgm:pt>
    <dgm:pt modelId="{335E5868-4085-4886-8C90-E56D31322010}">
      <dgm:prSet phldrT="[Text]"/>
      <dgm:spPr/>
      <dgm:t>
        <a:bodyPr/>
        <a:lstStyle/>
        <a:p>
          <a:r>
            <a:rPr lang="en-US" dirty="0" smtClean="0"/>
            <a:t>Registered User</a:t>
          </a:r>
          <a:endParaRPr lang="en-IN" dirty="0"/>
        </a:p>
      </dgm:t>
    </dgm:pt>
    <dgm:pt modelId="{902AD221-DA86-49A3-993A-BCF3F4BA85FC}" type="parTrans" cxnId="{C30FE6BB-BDFA-4FCF-8669-85855B65B9C4}">
      <dgm:prSet/>
      <dgm:spPr/>
      <dgm:t>
        <a:bodyPr/>
        <a:lstStyle/>
        <a:p>
          <a:endParaRPr lang="en-IN"/>
        </a:p>
      </dgm:t>
    </dgm:pt>
    <dgm:pt modelId="{1A7DB977-EA55-4778-A369-EF0B26A3FD2D}" type="sibTrans" cxnId="{C30FE6BB-BDFA-4FCF-8669-85855B65B9C4}">
      <dgm:prSet/>
      <dgm:spPr/>
      <dgm:t>
        <a:bodyPr/>
        <a:lstStyle/>
        <a:p>
          <a:endParaRPr lang="en-IN"/>
        </a:p>
      </dgm:t>
    </dgm:pt>
    <dgm:pt modelId="{A5B33EA6-BF93-499B-B586-AEB533826145}">
      <dgm:prSet phldrT="[Text]"/>
      <dgm:spPr/>
      <dgm:t>
        <a:bodyPr/>
        <a:lstStyle/>
        <a:p>
          <a:r>
            <a:rPr lang="en-US" dirty="0" smtClean="0"/>
            <a:t>Small Changes in UI</a:t>
          </a:r>
          <a:endParaRPr lang="en-IN" dirty="0"/>
        </a:p>
      </dgm:t>
    </dgm:pt>
    <dgm:pt modelId="{DCFA4A45-C42E-4B8E-8936-41C935801FBB}" type="parTrans" cxnId="{7ADBD980-5899-4C53-9ED4-1528EFA8A3D9}">
      <dgm:prSet/>
      <dgm:spPr/>
      <dgm:t>
        <a:bodyPr/>
        <a:lstStyle/>
        <a:p>
          <a:endParaRPr lang="en-IN"/>
        </a:p>
      </dgm:t>
    </dgm:pt>
    <dgm:pt modelId="{0801A5E2-6F75-4CD7-8DF4-392FD25315D2}" type="sibTrans" cxnId="{7ADBD980-5899-4C53-9ED4-1528EFA8A3D9}">
      <dgm:prSet/>
      <dgm:spPr/>
      <dgm:t>
        <a:bodyPr/>
        <a:lstStyle/>
        <a:p>
          <a:endParaRPr lang="en-IN"/>
        </a:p>
      </dgm:t>
    </dgm:pt>
    <dgm:pt modelId="{190F5003-70B5-4CA6-8DF0-2704E920FD56}">
      <dgm:prSet phldrT="[Text]"/>
      <dgm:spPr/>
      <dgm:t>
        <a:bodyPr/>
        <a:lstStyle/>
        <a:p>
          <a:r>
            <a:rPr lang="en-US" dirty="0" smtClean="0"/>
            <a:t>View Ads posted by others</a:t>
          </a:r>
          <a:endParaRPr lang="en-IN" dirty="0"/>
        </a:p>
      </dgm:t>
    </dgm:pt>
    <dgm:pt modelId="{713B4998-7B71-4323-85B4-00127AB4798F}" type="parTrans" cxnId="{9D5BAC53-BEC7-4B4B-A49F-06544C6B9CC9}">
      <dgm:prSet/>
      <dgm:spPr/>
      <dgm:t>
        <a:bodyPr/>
        <a:lstStyle/>
        <a:p>
          <a:endParaRPr lang="en-IN"/>
        </a:p>
      </dgm:t>
    </dgm:pt>
    <dgm:pt modelId="{A58E53A1-1C7E-4094-8885-4BFDAAFE0DCB}" type="sibTrans" cxnId="{9D5BAC53-BEC7-4B4B-A49F-06544C6B9CC9}">
      <dgm:prSet/>
      <dgm:spPr/>
      <dgm:t>
        <a:bodyPr/>
        <a:lstStyle/>
        <a:p>
          <a:endParaRPr lang="en-IN"/>
        </a:p>
      </dgm:t>
    </dgm:pt>
    <dgm:pt modelId="{046EC441-9F3C-41EF-944C-2D6A9173458C}">
      <dgm:prSet phldrT="[Text]"/>
      <dgm:spPr/>
      <dgm:t>
        <a:bodyPr/>
        <a:lstStyle/>
        <a:p>
          <a:r>
            <a:rPr lang="en-US" dirty="0" smtClean="0"/>
            <a:t>Sign Up</a:t>
          </a:r>
          <a:endParaRPr lang="en-IN" dirty="0"/>
        </a:p>
      </dgm:t>
    </dgm:pt>
    <dgm:pt modelId="{A04127AE-EF60-470C-81D7-F4D679B7FE42}" type="parTrans" cxnId="{1A6F7CE1-176B-4EAC-A8B9-52988397694C}">
      <dgm:prSet/>
      <dgm:spPr/>
      <dgm:t>
        <a:bodyPr/>
        <a:lstStyle/>
        <a:p>
          <a:endParaRPr lang="en-IN"/>
        </a:p>
      </dgm:t>
    </dgm:pt>
    <dgm:pt modelId="{72955C0D-D476-42B0-99E5-EFAC01DE8609}" type="sibTrans" cxnId="{1A6F7CE1-176B-4EAC-A8B9-52988397694C}">
      <dgm:prSet/>
      <dgm:spPr/>
      <dgm:t>
        <a:bodyPr/>
        <a:lstStyle/>
        <a:p>
          <a:endParaRPr lang="en-IN"/>
        </a:p>
      </dgm:t>
    </dgm:pt>
    <dgm:pt modelId="{88695A43-EB57-47D5-AE6A-CF2ABE022EEB}">
      <dgm:prSet phldrT="[Text]"/>
      <dgm:spPr/>
      <dgm:t>
        <a:bodyPr/>
        <a:lstStyle/>
        <a:p>
          <a:r>
            <a:rPr lang="en-US" dirty="0" smtClean="0"/>
            <a:t>Admin Login</a:t>
          </a:r>
          <a:endParaRPr lang="en-IN" dirty="0"/>
        </a:p>
      </dgm:t>
    </dgm:pt>
    <dgm:pt modelId="{F5EECC98-4F35-4E97-B667-A7D7EA065982}" type="parTrans" cxnId="{A2605B3E-E46E-468B-ACA7-76242FC5D152}">
      <dgm:prSet/>
      <dgm:spPr/>
      <dgm:t>
        <a:bodyPr/>
        <a:lstStyle/>
        <a:p>
          <a:endParaRPr lang="en-IN"/>
        </a:p>
      </dgm:t>
    </dgm:pt>
    <dgm:pt modelId="{584BB9BA-C5DB-4F17-813D-D43019025579}" type="sibTrans" cxnId="{A2605B3E-E46E-468B-ACA7-76242FC5D152}">
      <dgm:prSet/>
      <dgm:spPr/>
      <dgm:t>
        <a:bodyPr/>
        <a:lstStyle/>
        <a:p>
          <a:endParaRPr lang="en-IN"/>
        </a:p>
      </dgm:t>
    </dgm:pt>
    <dgm:pt modelId="{16D144FF-75B1-4274-9DFD-F8D95D238624}">
      <dgm:prSet phldrT="[Text]"/>
      <dgm:spPr/>
      <dgm:t>
        <a:bodyPr/>
        <a:lstStyle/>
        <a:p>
          <a:r>
            <a:rPr lang="en-US" dirty="0" smtClean="0"/>
            <a:t>New User</a:t>
          </a:r>
          <a:endParaRPr lang="en-IN" dirty="0"/>
        </a:p>
      </dgm:t>
    </dgm:pt>
    <dgm:pt modelId="{E7A7AC4F-4D3D-4CF5-9D44-9F0D2CBABBC9}" type="parTrans" cxnId="{F0E3DF0E-71C0-495C-A62F-385A2320E5FA}">
      <dgm:prSet/>
      <dgm:spPr/>
      <dgm:t>
        <a:bodyPr/>
        <a:lstStyle/>
        <a:p>
          <a:endParaRPr lang="en-IN"/>
        </a:p>
      </dgm:t>
    </dgm:pt>
    <dgm:pt modelId="{FD8CF81C-FED7-458B-8F4C-99121D01C9E0}" type="sibTrans" cxnId="{F0E3DF0E-71C0-495C-A62F-385A2320E5FA}">
      <dgm:prSet/>
      <dgm:spPr/>
      <dgm:t>
        <a:bodyPr/>
        <a:lstStyle/>
        <a:p>
          <a:endParaRPr lang="en-IN"/>
        </a:p>
      </dgm:t>
    </dgm:pt>
    <dgm:pt modelId="{9957C942-CBEA-4B07-9D33-A4503DF82930}">
      <dgm:prSet/>
      <dgm:spPr/>
      <dgm:t>
        <a:bodyPr/>
        <a:lstStyle/>
        <a:p>
          <a:r>
            <a:rPr lang="en-US" dirty="0" smtClean="0"/>
            <a:t>User Login</a:t>
          </a:r>
          <a:endParaRPr lang="en-IN" dirty="0"/>
        </a:p>
      </dgm:t>
    </dgm:pt>
    <dgm:pt modelId="{F0BBD594-A3BD-495C-A6F2-9830E48C476D}" type="parTrans" cxnId="{C560D44C-0AEC-4B7A-A673-47626685C06E}">
      <dgm:prSet/>
      <dgm:spPr/>
      <dgm:t>
        <a:bodyPr/>
        <a:lstStyle/>
        <a:p>
          <a:endParaRPr lang="en-IN"/>
        </a:p>
      </dgm:t>
    </dgm:pt>
    <dgm:pt modelId="{77486F1B-D852-4544-93EC-B1897A77D12C}" type="sibTrans" cxnId="{C560D44C-0AEC-4B7A-A673-47626685C06E}">
      <dgm:prSet/>
      <dgm:spPr/>
      <dgm:t>
        <a:bodyPr/>
        <a:lstStyle/>
        <a:p>
          <a:endParaRPr lang="en-IN"/>
        </a:p>
      </dgm:t>
    </dgm:pt>
    <dgm:pt modelId="{9056409E-FAAF-4196-AC80-D9A14B691F23}">
      <dgm:prSet/>
      <dgm:spPr/>
      <dgm:t>
        <a:bodyPr/>
        <a:lstStyle/>
        <a:p>
          <a:r>
            <a:rPr lang="en-US" dirty="0" smtClean="0"/>
            <a:t>Post AD Request</a:t>
          </a:r>
          <a:endParaRPr lang="en-IN" dirty="0"/>
        </a:p>
      </dgm:t>
    </dgm:pt>
    <dgm:pt modelId="{0ECBDF87-4559-404D-AE07-5D338479D101}" type="parTrans" cxnId="{7B79F0A7-CDC2-4A5F-8AAB-C6D6C0E83214}">
      <dgm:prSet/>
      <dgm:spPr/>
      <dgm:t>
        <a:bodyPr/>
        <a:lstStyle/>
        <a:p>
          <a:endParaRPr lang="en-IN"/>
        </a:p>
      </dgm:t>
    </dgm:pt>
    <dgm:pt modelId="{FC1CBD74-ED33-461E-B72D-7459A183E44A}" type="sibTrans" cxnId="{7B79F0A7-CDC2-4A5F-8AAB-C6D6C0E83214}">
      <dgm:prSet/>
      <dgm:spPr/>
      <dgm:t>
        <a:bodyPr/>
        <a:lstStyle/>
        <a:p>
          <a:endParaRPr lang="en-IN"/>
        </a:p>
      </dgm:t>
    </dgm:pt>
    <dgm:pt modelId="{C09C3A96-AA20-4E3D-BF51-858091E31211}">
      <dgm:prSet/>
      <dgm:spPr/>
      <dgm:t>
        <a:bodyPr/>
        <a:lstStyle/>
        <a:p>
          <a:r>
            <a:rPr lang="en-US" smtClean="0"/>
            <a:t>Status of AD</a:t>
          </a:r>
          <a:endParaRPr lang="en-IN" dirty="0"/>
        </a:p>
      </dgm:t>
    </dgm:pt>
    <dgm:pt modelId="{406D0FC5-9628-496F-B718-38D1D4148A8C}" type="parTrans" cxnId="{6A6458AE-B638-45B6-89D5-3AD5206199A2}">
      <dgm:prSet/>
      <dgm:spPr/>
      <dgm:t>
        <a:bodyPr/>
        <a:lstStyle/>
        <a:p>
          <a:endParaRPr lang="en-IN"/>
        </a:p>
      </dgm:t>
    </dgm:pt>
    <dgm:pt modelId="{1D34FC26-7545-4140-8D2D-E29AC0D91CC7}" type="sibTrans" cxnId="{6A6458AE-B638-45B6-89D5-3AD5206199A2}">
      <dgm:prSet/>
      <dgm:spPr/>
      <dgm:t>
        <a:bodyPr/>
        <a:lstStyle/>
        <a:p>
          <a:endParaRPr lang="en-IN"/>
        </a:p>
      </dgm:t>
    </dgm:pt>
    <dgm:pt modelId="{FB98F09C-C2CD-436B-AB09-B91CB48B748B}">
      <dgm:prSet/>
      <dgm:spPr/>
      <dgm:t>
        <a:bodyPr/>
        <a:lstStyle/>
        <a:p>
          <a:r>
            <a:rPr lang="en-US" dirty="0" smtClean="0"/>
            <a:t>Edit AD Request</a:t>
          </a:r>
          <a:endParaRPr lang="en-IN" dirty="0"/>
        </a:p>
      </dgm:t>
    </dgm:pt>
    <dgm:pt modelId="{F821794B-AACC-47D3-A934-6456D744833C}" type="parTrans" cxnId="{40173B1B-B31C-4C38-8A13-0AA8ABBE5AFE}">
      <dgm:prSet/>
      <dgm:spPr/>
      <dgm:t>
        <a:bodyPr/>
        <a:lstStyle/>
        <a:p>
          <a:endParaRPr lang="en-IN"/>
        </a:p>
      </dgm:t>
    </dgm:pt>
    <dgm:pt modelId="{47A2833A-CDA8-4B34-BCB2-53149216B16F}" type="sibTrans" cxnId="{40173B1B-B31C-4C38-8A13-0AA8ABBE5AFE}">
      <dgm:prSet/>
      <dgm:spPr/>
      <dgm:t>
        <a:bodyPr/>
        <a:lstStyle/>
        <a:p>
          <a:endParaRPr lang="en-IN"/>
        </a:p>
      </dgm:t>
    </dgm:pt>
    <dgm:pt modelId="{C74AD31C-B834-4A04-8DF3-22A743D0FC8C}">
      <dgm:prSet/>
      <dgm:spPr/>
      <dgm:t>
        <a:bodyPr/>
        <a:lstStyle/>
        <a:p>
          <a:r>
            <a:rPr lang="en-US" smtClean="0"/>
            <a:t>View Ads posted by others</a:t>
          </a:r>
          <a:endParaRPr lang="en-IN" dirty="0"/>
        </a:p>
      </dgm:t>
    </dgm:pt>
    <dgm:pt modelId="{CA8A35D7-0D23-4057-AE6A-4AE64348D1BF}" type="parTrans" cxnId="{FB653956-4BD4-47D9-82DF-492865E3DBEF}">
      <dgm:prSet/>
      <dgm:spPr/>
      <dgm:t>
        <a:bodyPr/>
        <a:lstStyle/>
        <a:p>
          <a:endParaRPr lang="en-IN"/>
        </a:p>
      </dgm:t>
    </dgm:pt>
    <dgm:pt modelId="{B0E10E02-1772-4AFD-B3D3-DE42FC130AB6}" type="sibTrans" cxnId="{FB653956-4BD4-47D9-82DF-492865E3DBEF}">
      <dgm:prSet/>
      <dgm:spPr/>
      <dgm:t>
        <a:bodyPr/>
        <a:lstStyle/>
        <a:p>
          <a:endParaRPr lang="en-IN"/>
        </a:p>
      </dgm:t>
    </dgm:pt>
    <dgm:pt modelId="{7B5DA7BE-7C56-4D0C-A750-80E0D19452AD}" type="pres">
      <dgm:prSet presAssocID="{FA0830DA-34E9-4858-956C-01E0D136C35D}" presName="Name0" presStyleCnt="0">
        <dgm:presLayoutVars>
          <dgm:dir/>
          <dgm:animLvl val="lvl"/>
          <dgm:resizeHandles val="exact"/>
        </dgm:presLayoutVars>
      </dgm:prSet>
      <dgm:spPr/>
    </dgm:pt>
    <dgm:pt modelId="{542C90EC-6862-44A1-AFDD-C5525C5E4B52}" type="pres">
      <dgm:prSet presAssocID="{A0F0103E-8A2B-4E05-9948-4E81221D9F11}" presName="composite" presStyleCnt="0"/>
      <dgm:spPr/>
    </dgm:pt>
    <dgm:pt modelId="{EF8460C4-F795-427C-921C-25C835116BBE}" type="pres">
      <dgm:prSet presAssocID="{A0F0103E-8A2B-4E05-9948-4E81221D9F1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DE461DE-81FE-4D69-B946-E90BB51F361D}" type="pres">
      <dgm:prSet presAssocID="{A0F0103E-8A2B-4E05-9948-4E81221D9F1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A74FB3-2CA4-4B8B-9ECD-8D48A5F77355}" type="pres">
      <dgm:prSet presAssocID="{E6B2422C-9644-480E-8BF7-72A6104A814F}" presName="space" presStyleCnt="0"/>
      <dgm:spPr/>
    </dgm:pt>
    <dgm:pt modelId="{E3D107B0-B690-419E-AF31-1EE01786AEC0}" type="pres">
      <dgm:prSet presAssocID="{335E5868-4085-4886-8C90-E56D31322010}" presName="composite" presStyleCnt="0"/>
      <dgm:spPr/>
    </dgm:pt>
    <dgm:pt modelId="{1BB5E095-E927-466D-B48D-864A52801306}" type="pres">
      <dgm:prSet presAssocID="{335E5868-4085-4886-8C90-E56D3132201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AE7A8F-664E-4FCD-9972-F9AF90DB4B88}" type="pres">
      <dgm:prSet presAssocID="{335E5868-4085-4886-8C90-E56D3132201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0AD25D-1A74-4DBD-86AC-D0102BC7DD94}" type="pres">
      <dgm:prSet presAssocID="{1A7DB977-EA55-4778-A369-EF0B26A3FD2D}" presName="space" presStyleCnt="0"/>
      <dgm:spPr/>
    </dgm:pt>
    <dgm:pt modelId="{D523453D-27F5-4BEB-AA83-2C1B1456C9F9}" type="pres">
      <dgm:prSet presAssocID="{16D144FF-75B1-4274-9DFD-F8D95D238624}" presName="composite" presStyleCnt="0"/>
      <dgm:spPr/>
    </dgm:pt>
    <dgm:pt modelId="{9658F368-4916-4C4D-A4DD-290CD6353640}" type="pres">
      <dgm:prSet presAssocID="{16D144FF-75B1-4274-9DFD-F8D95D23862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EE2A7C5-4AF5-4F73-89C8-FF3B4AE576DB}" type="pres">
      <dgm:prSet presAssocID="{16D144FF-75B1-4274-9DFD-F8D95D23862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D443CA8-9AEB-4C13-AA4A-59846007A647}" type="presOf" srcId="{77FD54C6-6D6B-4AB6-95B4-A3A427CC610F}" destId="{4DE461DE-81FE-4D69-B946-E90BB51F361D}" srcOrd="0" destOrd="2" presId="urn:microsoft.com/office/officeart/2005/8/layout/hList1"/>
    <dgm:cxn modelId="{C979DF48-8EC0-4DBF-A0DE-E3E8C7FE4DF3}" type="presOf" srcId="{FB98F09C-C2CD-436B-AB09-B91CB48B748B}" destId="{0DAE7A8F-664E-4FCD-9972-F9AF90DB4B88}" srcOrd="0" destOrd="3" presId="urn:microsoft.com/office/officeart/2005/8/layout/hList1"/>
    <dgm:cxn modelId="{F0E3DF0E-71C0-495C-A62F-385A2320E5FA}" srcId="{FA0830DA-34E9-4858-956C-01E0D136C35D}" destId="{16D144FF-75B1-4274-9DFD-F8D95D238624}" srcOrd="2" destOrd="0" parTransId="{E7A7AC4F-4D3D-4CF5-9D44-9F0D2CBABBC9}" sibTransId="{FD8CF81C-FED7-458B-8F4C-99121D01C9E0}"/>
    <dgm:cxn modelId="{42299415-2A80-4B70-B555-9B0FAB4154D3}" type="presOf" srcId="{190F5003-70B5-4CA6-8DF0-2704E920FD56}" destId="{8EE2A7C5-4AF5-4F73-89C8-FF3B4AE576DB}" srcOrd="0" destOrd="1" presId="urn:microsoft.com/office/officeart/2005/8/layout/hList1"/>
    <dgm:cxn modelId="{4AD09F6C-FF73-4266-8E26-CE8894C52B76}" type="presOf" srcId="{A0F0103E-8A2B-4E05-9948-4E81221D9F11}" destId="{EF8460C4-F795-427C-921C-25C835116BBE}" srcOrd="0" destOrd="0" presId="urn:microsoft.com/office/officeart/2005/8/layout/hList1"/>
    <dgm:cxn modelId="{9D5BAC53-BEC7-4B4B-A49F-06544C6B9CC9}" srcId="{16D144FF-75B1-4274-9DFD-F8D95D238624}" destId="{190F5003-70B5-4CA6-8DF0-2704E920FD56}" srcOrd="1" destOrd="0" parTransId="{713B4998-7B71-4323-85B4-00127AB4798F}" sibTransId="{A58E53A1-1C7E-4094-8885-4BFDAAFE0DCB}"/>
    <dgm:cxn modelId="{06AC8667-0648-434B-9701-4EE2D06C5506}" type="presOf" srcId="{C09C3A96-AA20-4E3D-BF51-858091E31211}" destId="{0DAE7A8F-664E-4FCD-9972-F9AF90DB4B88}" srcOrd="0" destOrd="2" presId="urn:microsoft.com/office/officeart/2005/8/layout/hList1"/>
    <dgm:cxn modelId="{51A613DD-2696-48B6-8600-73274E29B4D9}" srcId="{A0F0103E-8A2B-4E05-9948-4E81221D9F11}" destId="{EDA13470-AF51-43E5-AF27-0E57E08B0BF6}" srcOrd="1" destOrd="0" parTransId="{5BC3DE72-D6F1-4720-9527-3F88C37866BD}" sibTransId="{13219898-8587-4858-A612-FDBBE84E0D53}"/>
    <dgm:cxn modelId="{21772CDC-AC8B-456B-8827-325EC43CC826}" type="presOf" srcId="{EDA13470-AF51-43E5-AF27-0E57E08B0BF6}" destId="{4DE461DE-81FE-4D69-B946-E90BB51F361D}" srcOrd="0" destOrd="1" presId="urn:microsoft.com/office/officeart/2005/8/layout/hList1"/>
    <dgm:cxn modelId="{7B79F0A7-CDC2-4A5F-8AAB-C6D6C0E83214}" srcId="{335E5868-4085-4886-8C90-E56D31322010}" destId="{9056409E-FAAF-4196-AC80-D9A14B691F23}" srcOrd="1" destOrd="0" parTransId="{0ECBDF87-4559-404D-AE07-5D338479D101}" sibTransId="{FC1CBD74-ED33-461E-B72D-7459A183E44A}"/>
    <dgm:cxn modelId="{7ACDA5EA-F2B9-4781-A1F6-D020652C77A9}" type="presOf" srcId="{88695A43-EB57-47D5-AE6A-CF2ABE022EEB}" destId="{4DE461DE-81FE-4D69-B946-E90BB51F361D}" srcOrd="0" destOrd="0" presId="urn:microsoft.com/office/officeart/2005/8/layout/hList1"/>
    <dgm:cxn modelId="{89EB1623-BED0-411F-8060-C75A9CB4AF47}" type="presOf" srcId="{9957C942-CBEA-4B07-9D33-A4503DF82930}" destId="{0DAE7A8F-664E-4FCD-9972-F9AF90DB4B88}" srcOrd="0" destOrd="0" presId="urn:microsoft.com/office/officeart/2005/8/layout/hList1"/>
    <dgm:cxn modelId="{9F47A870-1EF3-4C0C-AF5B-61C7626DD284}" type="presOf" srcId="{046EC441-9F3C-41EF-944C-2D6A9173458C}" destId="{8EE2A7C5-4AF5-4F73-89C8-FF3B4AE576DB}" srcOrd="0" destOrd="0" presId="urn:microsoft.com/office/officeart/2005/8/layout/hList1"/>
    <dgm:cxn modelId="{40173B1B-B31C-4C38-8A13-0AA8ABBE5AFE}" srcId="{335E5868-4085-4886-8C90-E56D31322010}" destId="{FB98F09C-C2CD-436B-AB09-B91CB48B748B}" srcOrd="3" destOrd="0" parTransId="{F821794B-AACC-47D3-A934-6456D744833C}" sibTransId="{47A2833A-CDA8-4B34-BCB2-53149216B16F}"/>
    <dgm:cxn modelId="{C560D44C-0AEC-4B7A-A673-47626685C06E}" srcId="{335E5868-4085-4886-8C90-E56D31322010}" destId="{9957C942-CBEA-4B07-9D33-A4503DF82930}" srcOrd="0" destOrd="0" parTransId="{F0BBD594-A3BD-495C-A6F2-9830E48C476D}" sibTransId="{77486F1B-D852-4544-93EC-B1897A77D12C}"/>
    <dgm:cxn modelId="{48A570F6-7839-4537-B693-633D93720903}" type="presOf" srcId="{335E5868-4085-4886-8C90-E56D31322010}" destId="{1BB5E095-E927-466D-B48D-864A52801306}" srcOrd="0" destOrd="0" presId="urn:microsoft.com/office/officeart/2005/8/layout/hList1"/>
    <dgm:cxn modelId="{CCF1873D-5E1A-4CDE-BC08-DF2337F44625}" type="presOf" srcId="{9056409E-FAAF-4196-AC80-D9A14B691F23}" destId="{0DAE7A8F-664E-4FCD-9972-F9AF90DB4B88}" srcOrd="0" destOrd="1" presId="urn:microsoft.com/office/officeart/2005/8/layout/hList1"/>
    <dgm:cxn modelId="{A2605B3E-E46E-468B-ACA7-76242FC5D152}" srcId="{A0F0103E-8A2B-4E05-9948-4E81221D9F11}" destId="{88695A43-EB57-47D5-AE6A-CF2ABE022EEB}" srcOrd="0" destOrd="0" parTransId="{F5EECC98-4F35-4E97-B667-A7D7EA065982}" sibTransId="{584BB9BA-C5DB-4F17-813D-D43019025579}"/>
    <dgm:cxn modelId="{FB653956-4BD4-47D9-82DF-492865E3DBEF}" srcId="{335E5868-4085-4886-8C90-E56D31322010}" destId="{C74AD31C-B834-4A04-8DF3-22A743D0FC8C}" srcOrd="4" destOrd="0" parTransId="{CA8A35D7-0D23-4057-AE6A-4AE64348D1BF}" sibTransId="{B0E10E02-1772-4AFD-B3D3-DE42FC130AB6}"/>
    <dgm:cxn modelId="{97259951-8D79-4EAB-97CC-123D76BA0E46}" type="presOf" srcId="{A5B33EA6-BF93-499B-B586-AEB533826145}" destId="{4DE461DE-81FE-4D69-B946-E90BB51F361D}" srcOrd="0" destOrd="3" presId="urn:microsoft.com/office/officeart/2005/8/layout/hList1"/>
    <dgm:cxn modelId="{137DBA5B-8271-4997-8837-4523BA22FBF1}" type="presOf" srcId="{16D144FF-75B1-4274-9DFD-F8D95D238624}" destId="{9658F368-4916-4C4D-A4DD-290CD6353640}" srcOrd="0" destOrd="0" presId="urn:microsoft.com/office/officeart/2005/8/layout/hList1"/>
    <dgm:cxn modelId="{7ADBD980-5899-4C53-9ED4-1528EFA8A3D9}" srcId="{A0F0103E-8A2B-4E05-9948-4E81221D9F11}" destId="{A5B33EA6-BF93-499B-B586-AEB533826145}" srcOrd="3" destOrd="0" parTransId="{DCFA4A45-C42E-4B8E-8936-41C935801FBB}" sibTransId="{0801A5E2-6F75-4CD7-8DF4-392FD25315D2}"/>
    <dgm:cxn modelId="{C30FE6BB-BDFA-4FCF-8669-85855B65B9C4}" srcId="{FA0830DA-34E9-4858-956C-01E0D136C35D}" destId="{335E5868-4085-4886-8C90-E56D31322010}" srcOrd="1" destOrd="0" parTransId="{902AD221-DA86-49A3-993A-BCF3F4BA85FC}" sibTransId="{1A7DB977-EA55-4778-A369-EF0B26A3FD2D}"/>
    <dgm:cxn modelId="{1709C079-0448-4C64-B00E-8EED72503F71}" type="presOf" srcId="{C74AD31C-B834-4A04-8DF3-22A743D0FC8C}" destId="{0DAE7A8F-664E-4FCD-9972-F9AF90DB4B88}" srcOrd="0" destOrd="4" presId="urn:microsoft.com/office/officeart/2005/8/layout/hList1"/>
    <dgm:cxn modelId="{1A6F7CE1-176B-4EAC-A8B9-52988397694C}" srcId="{16D144FF-75B1-4274-9DFD-F8D95D238624}" destId="{046EC441-9F3C-41EF-944C-2D6A9173458C}" srcOrd="0" destOrd="0" parTransId="{A04127AE-EF60-470C-81D7-F4D679B7FE42}" sibTransId="{72955C0D-D476-42B0-99E5-EFAC01DE8609}"/>
    <dgm:cxn modelId="{6A6458AE-B638-45B6-89D5-3AD5206199A2}" srcId="{335E5868-4085-4886-8C90-E56D31322010}" destId="{C09C3A96-AA20-4E3D-BF51-858091E31211}" srcOrd="2" destOrd="0" parTransId="{406D0FC5-9628-496F-B718-38D1D4148A8C}" sibTransId="{1D34FC26-7545-4140-8D2D-E29AC0D91CC7}"/>
    <dgm:cxn modelId="{1118BD46-9819-46C6-91A4-22B6FAB2F7BF}" srcId="{A0F0103E-8A2B-4E05-9948-4E81221D9F11}" destId="{77FD54C6-6D6B-4AB6-95B4-A3A427CC610F}" srcOrd="2" destOrd="0" parTransId="{8DA30DDC-B372-4DDD-80C7-D86E9F887C96}" sibTransId="{F5E6A60E-C54B-4330-B926-B9CA37AC2CE7}"/>
    <dgm:cxn modelId="{E92454DA-4725-4B5C-BC4D-968820E829DE}" type="presOf" srcId="{FA0830DA-34E9-4858-956C-01E0D136C35D}" destId="{7B5DA7BE-7C56-4D0C-A750-80E0D19452AD}" srcOrd="0" destOrd="0" presId="urn:microsoft.com/office/officeart/2005/8/layout/hList1"/>
    <dgm:cxn modelId="{5B6299F4-B4B4-43A2-9B3E-AA9BC9BA5739}" srcId="{FA0830DA-34E9-4858-956C-01E0D136C35D}" destId="{A0F0103E-8A2B-4E05-9948-4E81221D9F11}" srcOrd="0" destOrd="0" parTransId="{96F87A56-E36D-4F22-B8FD-340053D07866}" sibTransId="{E6B2422C-9644-480E-8BF7-72A6104A814F}"/>
    <dgm:cxn modelId="{3D81F117-4AA2-476C-BB03-524199BE8375}" type="presParOf" srcId="{7B5DA7BE-7C56-4D0C-A750-80E0D19452AD}" destId="{542C90EC-6862-44A1-AFDD-C5525C5E4B52}" srcOrd="0" destOrd="0" presId="urn:microsoft.com/office/officeart/2005/8/layout/hList1"/>
    <dgm:cxn modelId="{842BB34E-EC9A-47D7-B675-A8E276BA83F2}" type="presParOf" srcId="{542C90EC-6862-44A1-AFDD-C5525C5E4B52}" destId="{EF8460C4-F795-427C-921C-25C835116BBE}" srcOrd="0" destOrd="0" presId="urn:microsoft.com/office/officeart/2005/8/layout/hList1"/>
    <dgm:cxn modelId="{F83F5610-B6DB-4ED9-B551-F4BCA699035E}" type="presParOf" srcId="{542C90EC-6862-44A1-AFDD-C5525C5E4B52}" destId="{4DE461DE-81FE-4D69-B946-E90BB51F361D}" srcOrd="1" destOrd="0" presId="urn:microsoft.com/office/officeart/2005/8/layout/hList1"/>
    <dgm:cxn modelId="{16E396E3-C510-4177-8120-FBFCEC725886}" type="presParOf" srcId="{7B5DA7BE-7C56-4D0C-A750-80E0D19452AD}" destId="{DCA74FB3-2CA4-4B8B-9ECD-8D48A5F77355}" srcOrd="1" destOrd="0" presId="urn:microsoft.com/office/officeart/2005/8/layout/hList1"/>
    <dgm:cxn modelId="{F86094FB-4939-4C04-A0DE-AC5F3949BD5C}" type="presParOf" srcId="{7B5DA7BE-7C56-4D0C-A750-80E0D19452AD}" destId="{E3D107B0-B690-419E-AF31-1EE01786AEC0}" srcOrd="2" destOrd="0" presId="urn:microsoft.com/office/officeart/2005/8/layout/hList1"/>
    <dgm:cxn modelId="{BBE4551E-AF54-476E-8E37-A425D72684D9}" type="presParOf" srcId="{E3D107B0-B690-419E-AF31-1EE01786AEC0}" destId="{1BB5E095-E927-466D-B48D-864A52801306}" srcOrd="0" destOrd="0" presId="urn:microsoft.com/office/officeart/2005/8/layout/hList1"/>
    <dgm:cxn modelId="{DFAABD39-7947-4D2D-B5B6-E9A87EC19D39}" type="presParOf" srcId="{E3D107B0-B690-419E-AF31-1EE01786AEC0}" destId="{0DAE7A8F-664E-4FCD-9972-F9AF90DB4B88}" srcOrd="1" destOrd="0" presId="urn:microsoft.com/office/officeart/2005/8/layout/hList1"/>
    <dgm:cxn modelId="{784B8473-02D3-431F-9B0F-E53176C1DCAE}" type="presParOf" srcId="{7B5DA7BE-7C56-4D0C-A750-80E0D19452AD}" destId="{730AD25D-1A74-4DBD-86AC-D0102BC7DD94}" srcOrd="3" destOrd="0" presId="urn:microsoft.com/office/officeart/2005/8/layout/hList1"/>
    <dgm:cxn modelId="{9DD51633-21E5-46F1-88CC-232C73CEF7B1}" type="presParOf" srcId="{7B5DA7BE-7C56-4D0C-A750-80E0D19452AD}" destId="{D523453D-27F5-4BEB-AA83-2C1B1456C9F9}" srcOrd="4" destOrd="0" presId="urn:microsoft.com/office/officeart/2005/8/layout/hList1"/>
    <dgm:cxn modelId="{0E91101C-1AD8-4FD2-8AD2-C90969A442F3}" type="presParOf" srcId="{D523453D-27F5-4BEB-AA83-2C1B1456C9F9}" destId="{9658F368-4916-4C4D-A4DD-290CD6353640}" srcOrd="0" destOrd="0" presId="urn:microsoft.com/office/officeart/2005/8/layout/hList1"/>
    <dgm:cxn modelId="{25CCCBCC-EB49-4213-8B86-62E76A3D6166}" type="presParOf" srcId="{D523453D-27F5-4BEB-AA83-2C1B1456C9F9}" destId="{8EE2A7C5-4AF5-4F73-89C8-FF3B4AE576DB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09600" y="1143000"/>
          <a:ext cx="8077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95600" y="838200"/>
            <a:ext cx="264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MAIN MODULES</a:t>
            </a:r>
            <a:endParaRPr lang="en-IN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6600" y="685800"/>
            <a:ext cx="200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HOME PAGE</a:t>
            </a:r>
            <a:endParaRPr lang="en-IN" sz="2800" b="1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600200" y="1828800"/>
          <a:ext cx="6096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4419600"/>
            <a:ext cx="71073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Smart Search to find out results from existing information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Some Properties will be flashed by default on Home page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200" y="762000"/>
            <a:ext cx="3807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Actors and Functionality</a:t>
            </a:r>
            <a:endParaRPr lang="en-IN" sz="2800" b="1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447800" y="1600200"/>
          <a:ext cx="66294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website will be used in Delhi/NCR</a:t>
            </a:r>
          </a:p>
          <a:p>
            <a:r>
              <a:rPr lang="en-US" dirty="0" smtClean="0"/>
              <a:t>In Initial Phase around 100 people will register in a month</a:t>
            </a:r>
          </a:p>
          <a:p>
            <a:r>
              <a:rPr lang="en-US" dirty="0" smtClean="0"/>
              <a:t>It’s a Pilot project so budget is low, as the business grows the website functionality will grow</a:t>
            </a:r>
          </a:p>
          <a:p>
            <a:r>
              <a:rPr lang="en-US" dirty="0" smtClean="0"/>
              <a:t>Its a property buy, sell and rent website similar to Magic bricks and 99 Acres , but they are very huge compared to this. I only mentioned for your reference.</a:t>
            </a:r>
            <a:endParaRPr lang="en-IN" dirty="0" smtClean="0"/>
          </a:p>
          <a:p>
            <a:r>
              <a:rPr lang="en-US" dirty="0" smtClean="0"/>
              <a:t>Please prepare and provide me the cost estimation for development and maintenance of this website</a:t>
            </a:r>
          </a:p>
          <a:p>
            <a:r>
              <a:rPr lang="en-US" dirty="0" smtClean="0"/>
              <a:t>Just let me know, if there would be any extra cost if we include the payment gateway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203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Notes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APURV</dc:creator>
  <cp:lastModifiedBy>APURV</cp:lastModifiedBy>
  <cp:revision>5</cp:revision>
  <dcterms:created xsi:type="dcterms:W3CDTF">2006-08-16T00:00:00Z</dcterms:created>
  <dcterms:modified xsi:type="dcterms:W3CDTF">2018-07-30T17:49:52Z</dcterms:modified>
</cp:coreProperties>
</file>