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64048F-5578-4998-8EE9-EA56F5972450}"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243979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64048F-5578-4998-8EE9-EA56F5972450}"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382250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64048F-5578-4998-8EE9-EA56F5972450}"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1537140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64048F-5578-4998-8EE9-EA56F5972450}"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582FF-094C-4725-82B5-6CB89FBFD4B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44131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64048F-5578-4998-8EE9-EA56F5972450}"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76975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64048F-5578-4998-8EE9-EA56F5972450}" type="datetimeFigureOut">
              <a:rPr lang="en-IN" smtClean="0"/>
              <a:t>22-04-2024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2060299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64048F-5578-4998-8EE9-EA56F5972450}" type="datetimeFigureOut">
              <a:rPr lang="en-IN" smtClean="0"/>
              <a:t>22-04-2024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1279051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64048F-5578-4998-8EE9-EA56F5972450}"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2354519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64048F-5578-4998-8EE9-EA56F5972450}"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15714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B64048F-5578-4998-8EE9-EA56F5972450}"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33951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64048F-5578-4998-8EE9-EA56F5972450}"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363094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64048F-5578-4998-8EE9-EA56F5972450}"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238210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64048F-5578-4998-8EE9-EA56F5972450}"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361844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B64048F-5578-4998-8EE9-EA56F5972450}" type="datetimeFigureOut">
              <a:rPr lang="en-IN" smtClean="0"/>
              <a:t>22-04-2024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411202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64048F-5578-4998-8EE9-EA56F5972450}" type="datetimeFigureOut">
              <a:rPr lang="en-IN" smtClean="0"/>
              <a:t>22-04-2024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119349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B64048F-5578-4998-8EE9-EA56F5972450}" type="datetimeFigureOut">
              <a:rPr lang="en-IN" smtClean="0"/>
              <a:t>22-04-2024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396371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64048F-5578-4998-8EE9-EA56F5972450}"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582FF-094C-4725-82B5-6CB89FBFD4B1}" type="slidenum">
              <a:rPr lang="en-IN" smtClean="0"/>
              <a:t>‹#›</a:t>
            </a:fld>
            <a:endParaRPr lang="en-IN"/>
          </a:p>
        </p:txBody>
      </p:sp>
    </p:spTree>
    <p:extLst>
      <p:ext uri="{BB962C8B-B14F-4D97-AF65-F5344CB8AC3E}">
        <p14:creationId xmlns:p14="http://schemas.microsoft.com/office/powerpoint/2010/main" val="174026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64048F-5578-4998-8EE9-EA56F5972450}" type="datetimeFigureOut">
              <a:rPr lang="en-IN" smtClean="0"/>
              <a:t>22-04-2024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6582FF-094C-4725-82B5-6CB89FBFD4B1}" type="slidenum">
              <a:rPr lang="en-IN" smtClean="0"/>
              <a:t>‹#›</a:t>
            </a:fld>
            <a:endParaRPr lang="en-IN"/>
          </a:p>
        </p:txBody>
      </p:sp>
    </p:spTree>
    <p:extLst>
      <p:ext uri="{BB962C8B-B14F-4D97-AF65-F5344CB8AC3E}">
        <p14:creationId xmlns:p14="http://schemas.microsoft.com/office/powerpoint/2010/main" val="17822719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t>Project 1:</a:t>
            </a:r>
            <a:r>
              <a:rPr lang="en-US" b="1" dirty="0" smtClean="0"/>
              <a:t/>
            </a:r>
            <a:br>
              <a:rPr lang="en-US" b="1" dirty="0" smtClean="0"/>
            </a:br>
            <a:r>
              <a:rPr lang="en-US" dirty="0" smtClean="0"/>
              <a:t>Employee Attrition Analysis</a:t>
            </a:r>
            <a:endParaRPr lang="en-IN" dirty="0"/>
          </a:p>
        </p:txBody>
      </p:sp>
      <p:sp>
        <p:nvSpPr>
          <p:cNvPr id="3" name="Subtitle 2"/>
          <p:cNvSpPr>
            <a:spLocks noGrp="1"/>
          </p:cNvSpPr>
          <p:nvPr>
            <p:ph type="subTitle" idx="1"/>
          </p:nvPr>
        </p:nvSpPr>
        <p:spPr/>
        <p:txBody>
          <a:bodyPr/>
          <a:lstStyle/>
          <a:p>
            <a:r>
              <a:rPr lang="en-US" dirty="0" smtClean="0"/>
              <a:t>(Data Science)</a:t>
            </a:r>
          </a:p>
          <a:p>
            <a:r>
              <a:rPr lang="en-US" dirty="0" smtClean="0"/>
              <a:t>Name : </a:t>
            </a:r>
            <a:r>
              <a:rPr lang="en-US" dirty="0" err="1" smtClean="0"/>
              <a:t>apurva</a:t>
            </a:r>
            <a:r>
              <a:rPr lang="en-US" dirty="0" smtClean="0"/>
              <a:t> </a:t>
            </a:r>
            <a:r>
              <a:rPr lang="en-US" dirty="0" err="1" smtClean="0"/>
              <a:t>Nasar</a:t>
            </a:r>
            <a:endParaRPr lang="en-IN" dirty="0"/>
          </a:p>
        </p:txBody>
      </p:sp>
    </p:spTree>
    <p:extLst>
      <p:ext uri="{BB962C8B-B14F-4D97-AF65-F5344CB8AC3E}">
        <p14:creationId xmlns:p14="http://schemas.microsoft.com/office/powerpoint/2010/main" val="2779674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Project Description</a:t>
            </a:r>
            <a:r>
              <a:rPr lang="en-US" dirty="0" smtClean="0"/>
              <a:t>:</a:t>
            </a:r>
            <a:endParaRPr lang="en-IN" dirty="0"/>
          </a:p>
        </p:txBody>
      </p:sp>
      <p:sp>
        <p:nvSpPr>
          <p:cNvPr id="3" name="Content Placeholder 2"/>
          <p:cNvSpPr>
            <a:spLocks noGrp="1"/>
          </p:cNvSpPr>
          <p:nvPr>
            <p:ph idx="1"/>
          </p:nvPr>
        </p:nvSpPr>
        <p:spPr>
          <a:xfrm>
            <a:off x="759854" y="1545466"/>
            <a:ext cx="9290000" cy="4702934"/>
          </a:xfrm>
        </p:spPr>
        <p:txBody>
          <a:bodyPr/>
          <a:lstStyle/>
          <a:p>
            <a:pPr marL="0" indent="0">
              <a:buNone/>
            </a:pPr>
            <a:r>
              <a:rPr lang="en-US" b="1" u="sng" dirty="0" smtClean="0"/>
              <a:t>Project Topic: </a:t>
            </a:r>
          </a:p>
          <a:p>
            <a:pPr marL="0" indent="0">
              <a:buNone/>
            </a:pPr>
            <a:r>
              <a:rPr lang="en-US" dirty="0"/>
              <a:t>             XYZ company which was established a few years back is facing around a 15% attrition rate for a couple of years. And it's majorly affecting the company in many aspects. In order to understand why employees are leaving the company and reduce the attrition rate XYZ company has approached an HR analytics consultancy for analyzing the data they have. You are playing the HR analyst role in this project and building a dashboard which can help the organization in making data-driven decisions.</a:t>
            </a:r>
          </a:p>
          <a:p>
            <a:pPr marL="0" indent="0">
              <a:buNone/>
            </a:pPr>
            <a:endParaRPr lang="en-IN" dirty="0"/>
          </a:p>
        </p:txBody>
      </p:sp>
    </p:spTree>
    <p:extLst>
      <p:ext uri="{BB962C8B-B14F-4D97-AF65-F5344CB8AC3E}">
        <p14:creationId xmlns:p14="http://schemas.microsoft.com/office/powerpoint/2010/main" val="137518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428" y="669700"/>
            <a:ext cx="10560676" cy="5578699"/>
          </a:xfrm>
        </p:spPr>
        <p:txBody>
          <a:bodyPr/>
          <a:lstStyle/>
          <a:p>
            <a:pPr marL="0" indent="0">
              <a:buNone/>
            </a:pPr>
            <a:r>
              <a:rPr lang="en-US" b="1" u="sng" dirty="0" smtClean="0"/>
              <a:t>Project Steps:</a:t>
            </a:r>
          </a:p>
          <a:p>
            <a:r>
              <a:rPr lang="en-US" b="1" dirty="0" smtClean="0"/>
              <a:t>Data </a:t>
            </a:r>
            <a:r>
              <a:rPr lang="en-US" b="1" dirty="0"/>
              <a:t>Collection and Preparation:</a:t>
            </a:r>
            <a:endParaRPr lang="en-US" dirty="0"/>
          </a:p>
          <a:p>
            <a:pPr lvl="1"/>
            <a:r>
              <a:rPr lang="en-US" dirty="0"/>
              <a:t>Acquired a comprehensive dataset containing various attributes related to employees, including demographic information, job roles, performance metrics, satisfaction scores, and historical attrition records.</a:t>
            </a:r>
          </a:p>
          <a:p>
            <a:pPr lvl="1"/>
            <a:r>
              <a:rPr lang="en-US" dirty="0"/>
              <a:t>Conducted thorough data cleaning and preprocessing to handle missing values, outliers, and inconsistencies. This involved imputation techniques, outlier detection, and standardization of numerical </a:t>
            </a:r>
            <a:r>
              <a:rPr lang="en-US" dirty="0" smtClean="0"/>
              <a:t>features.</a:t>
            </a:r>
          </a:p>
          <a:p>
            <a:pPr marL="457200" lvl="1" indent="0">
              <a:buNone/>
            </a:pPr>
            <a:endParaRPr lang="en-US" dirty="0" smtClean="0"/>
          </a:p>
          <a:p>
            <a:r>
              <a:rPr lang="en-US" b="1" dirty="0" smtClean="0"/>
              <a:t>Exploratory </a:t>
            </a:r>
            <a:r>
              <a:rPr lang="en-US" b="1" dirty="0"/>
              <a:t>Data Analysis (EDA):</a:t>
            </a:r>
            <a:endParaRPr lang="en-US" dirty="0"/>
          </a:p>
          <a:p>
            <a:pPr lvl="1"/>
            <a:r>
              <a:rPr lang="en-US" dirty="0"/>
              <a:t>Performed exploratory data analysis to gain insights into the distribution of different variables, correlations between features, and potential patterns related to attrition.</a:t>
            </a:r>
          </a:p>
          <a:p>
            <a:pPr lvl="1"/>
            <a:r>
              <a:rPr lang="en-US" dirty="0"/>
              <a:t>Utilized visualizations such as histograms, box plots, </a:t>
            </a:r>
            <a:r>
              <a:rPr lang="en-US" dirty="0" err="1"/>
              <a:t>heatmaps</a:t>
            </a:r>
            <a:r>
              <a:rPr lang="en-US" dirty="0"/>
              <a:t>, and scatter plots to identify trends, anomalies, and relationships within the data.</a:t>
            </a:r>
          </a:p>
          <a:p>
            <a:pPr marL="0" indent="0">
              <a:buNone/>
            </a:pPr>
            <a:endParaRPr lang="en-IN" b="1" u="sng" dirty="0"/>
          </a:p>
        </p:txBody>
      </p:sp>
    </p:spTree>
    <p:extLst>
      <p:ext uri="{BB962C8B-B14F-4D97-AF65-F5344CB8AC3E}">
        <p14:creationId xmlns:p14="http://schemas.microsoft.com/office/powerpoint/2010/main" val="185800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549" y="798490"/>
            <a:ext cx="10766737" cy="5666704"/>
          </a:xfrm>
        </p:spPr>
        <p:txBody>
          <a:bodyPr/>
          <a:lstStyle/>
          <a:p>
            <a:pPr marL="0" indent="0">
              <a:buNone/>
            </a:pPr>
            <a:r>
              <a:rPr lang="en-US" b="1" u="sng" dirty="0"/>
              <a:t>Model Development:</a:t>
            </a:r>
          </a:p>
          <a:p>
            <a:pPr lvl="1"/>
            <a:r>
              <a:rPr lang="en-US" dirty="0"/>
              <a:t>Selected a variety of machine learning algorithms suitable for binary classification tasks, including logistic regression</a:t>
            </a:r>
            <a:r>
              <a:rPr lang="en-US" dirty="0" smtClean="0"/>
              <a:t>, decision trees, </a:t>
            </a:r>
            <a:r>
              <a:rPr lang="en-US" dirty="0"/>
              <a:t>random forests, gradient </a:t>
            </a:r>
            <a:r>
              <a:rPr lang="en-US" dirty="0" smtClean="0"/>
              <a:t>boosting,</a:t>
            </a:r>
            <a:r>
              <a:rPr lang="en-IN" b="1" dirty="0"/>
              <a:t> </a:t>
            </a:r>
            <a:r>
              <a:rPr lang="en-IN" dirty="0"/>
              <a:t>Stochastic Gradient </a:t>
            </a:r>
            <a:r>
              <a:rPr lang="en-IN" dirty="0" smtClean="0"/>
              <a:t>Descent</a:t>
            </a:r>
            <a:r>
              <a:rPr lang="en-US" dirty="0" smtClean="0"/>
              <a:t>,Gaussian Naive Bayes, K-Nearest </a:t>
            </a:r>
            <a:r>
              <a:rPr lang="en-US" dirty="0" err="1" smtClean="0"/>
              <a:t>Neighbour,Support</a:t>
            </a:r>
            <a:r>
              <a:rPr lang="en-US" dirty="0" smtClean="0"/>
              <a:t> Vector Machine </a:t>
            </a:r>
            <a:r>
              <a:rPr lang="en-US" dirty="0" err="1" smtClean="0"/>
              <a:t>etc</a:t>
            </a:r>
            <a:endParaRPr lang="en-US" dirty="0" smtClean="0"/>
          </a:p>
          <a:p>
            <a:pPr lvl="1"/>
            <a:r>
              <a:rPr lang="en-US" dirty="0" smtClean="0"/>
              <a:t>Split </a:t>
            </a:r>
            <a:r>
              <a:rPr lang="en-US" dirty="0"/>
              <a:t>the dataset into training and testing sets, employing techniques such as stratified sampling to ensure balanced representation of classes.</a:t>
            </a:r>
          </a:p>
          <a:p>
            <a:pPr lvl="1"/>
            <a:r>
              <a:rPr lang="en-US" dirty="0"/>
              <a:t>Trained multiple models using different algorithms and </a:t>
            </a:r>
            <a:r>
              <a:rPr lang="en-US" dirty="0" err="1"/>
              <a:t>hyperparameter</a:t>
            </a:r>
            <a:r>
              <a:rPr lang="en-US" dirty="0"/>
              <a:t> configurations to compare their performance and robustness.</a:t>
            </a:r>
          </a:p>
          <a:p>
            <a:endParaRPr lang="en-US" b="1" dirty="0" smtClean="0"/>
          </a:p>
          <a:p>
            <a:pPr marL="0" indent="0">
              <a:buNone/>
            </a:pPr>
            <a:r>
              <a:rPr lang="en-US" b="1" u="sng" dirty="0" smtClean="0"/>
              <a:t>Model </a:t>
            </a:r>
            <a:r>
              <a:rPr lang="en-US" b="1" u="sng" dirty="0"/>
              <a:t>Evaluation and Validation:</a:t>
            </a:r>
            <a:endParaRPr lang="en-US" u="sng" dirty="0"/>
          </a:p>
          <a:p>
            <a:pPr lvl="1"/>
            <a:r>
              <a:rPr lang="en-US" dirty="0"/>
              <a:t>Evaluated model performance using appropriate evaluation metrics </a:t>
            </a:r>
            <a:endParaRPr lang="en-US" dirty="0" smtClean="0"/>
          </a:p>
          <a:p>
            <a:pPr lvl="1"/>
            <a:r>
              <a:rPr lang="en-US" dirty="0" smtClean="0"/>
              <a:t>Validated </a:t>
            </a:r>
            <a:r>
              <a:rPr lang="en-US" dirty="0"/>
              <a:t>the model on holdout datasets and assessed its generalization ability to unseen data.</a:t>
            </a:r>
          </a:p>
          <a:p>
            <a:pPr marL="0" indent="0">
              <a:buNone/>
            </a:pPr>
            <a:endParaRPr lang="en-IN" dirty="0"/>
          </a:p>
        </p:txBody>
      </p:sp>
    </p:spTree>
    <p:extLst>
      <p:ext uri="{BB962C8B-B14F-4D97-AF65-F5344CB8AC3E}">
        <p14:creationId xmlns:p14="http://schemas.microsoft.com/office/powerpoint/2010/main" val="261524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1218" y="605308"/>
            <a:ext cx="10393250" cy="3786388"/>
          </a:xfrm>
        </p:spPr>
        <p:txBody>
          <a:bodyPr anchor="ctr"/>
          <a:lstStyle/>
          <a:p>
            <a:pPr marL="0" indent="0">
              <a:buNone/>
            </a:pPr>
            <a:r>
              <a:rPr lang="en-US" b="1" u="sng" dirty="0"/>
              <a:t>Project Outcome: </a:t>
            </a:r>
            <a:endParaRPr lang="en-US" b="1" u="sng" dirty="0" smtClean="0"/>
          </a:p>
          <a:p>
            <a:pPr marL="0" indent="0">
              <a:buNone/>
            </a:pPr>
            <a:r>
              <a:rPr lang="en-US" dirty="0"/>
              <a:t> </a:t>
            </a:r>
            <a:r>
              <a:rPr lang="en-US" dirty="0" smtClean="0"/>
              <a:t>      The </a:t>
            </a:r>
            <a:r>
              <a:rPr lang="en-US" dirty="0"/>
              <a:t>developed machine learning model provides HR departments with a powerful tool for predicting employee attrition rates with high accuracy and interpretability. By identifying at-risk employees early on, organizations can implement targeted interventions, improve employee retention strategies, and foster a more engaged and productive workforce.</a:t>
            </a:r>
            <a:endParaRPr lang="en-IN" dirty="0"/>
          </a:p>
        </p:txBody>
      </p:sp>
    </p:spTree>
    <p:extLst>
      <p:ext uri="{BB962C8B-B14F-4D97-AF65-F5344CB8AC3E}">
        <p14:creationId xmlns:p14="http://schemas.microsoft.com/office/powerpoint/2010/main" val="229389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369" y="1043190"/>
            <a:ext cx="10200067" cy="5205210"/>
          </a:xfrm>
        </p:spPr>
        <p:txBody>
          <a:bodyPr anchor="ctr">
            <a:normAutofit/>
          </a:bodyPr>
          <a:lstStyle/>
          <a:p>
            <a:pPr marL="0" indent="0" algn="ctr">
              <a:buNone/>
            </a:pPr>
            <a:r>
              <a:rPr lang="en-US" sz="8000" b="1" dirty="0" smtClean="0"/>
              <a:t>THANK YOU !</a:t>
            </a:r>
            <a:endParaRPr lang="en-IN" sz="8000" b="1" dirty="0"/>
          </a:p>
        </p:txBody>
      </p:sp>
    </p:spTree>
    <p:extLst>
      <p:ext uri="{BB962C8B-B14F-4D97-AF65-F5344CB8AC3E}">
        <p14:creationId xmlns:p14="http://schemas.microsoft.com/office/powerpoint/2010/main" val="3845459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134</TotalTime>
  <Words>392</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Project 1: Employee Attrition Analysis</vt:lpstr>
      <vt:lpstr>Project Description: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E</dc:title>
  <dc:creator>Hp</dc:creator>
  <cp:lastModifiedBy>Hp</cp:lastModifiedBy>
  <cp:revision>8</cp:revision>
  <dcterms:created xsi:type="dcterms:W3CDTF">2024-04-22T16:33:38Z</dcterms:created>
  <dcterms:modified xsi:type="dcterms:W3CDTF">2024-04-22T18:48:02Z</dcterms:modified>
</cp:coreProperties>
</file>