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4" r:id="rId4"/>
    <p:sldId id="278" r:id="rId5"/>
    <p:sldId id="275" r:id="rId6"/>
    <p:sldId id="276" r:id="rId7"/>
    <p:sldId id="27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0434871-5053-4F6B-BFE9-740EE806BB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809EFF-F0AB-4F0A-ACBC-8828F680AE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241"/>
            <a:ext cx="7467600" cy="2302959"/>
          </a:xfrm>
        </p:spPr>
        <p:txBody>
          <a:bodyPr>
            <a:normAutofit/>
          </a:bodyPr>
          <a:lstStyle/>
          <a:p>
            <a:pPr algn="r"/>
            <a:r>
              <a:rPr lang="en-US" sz="2200" i="1" dirty="0" smtClean="0"/>
              <a:t>LET US  </a:t>
            </a:r>
            <a:r>
              <a:rPr lang="en-US" sz="2200" i="1" baseline="30000" dirty="0" smtClean="0"/>
              <a:t>RISE</a:t>
            </a:r>
            <a:r>
              <a:rPr lang="en-US" sz="2200" i="1" dirty="0" smtClean="0"/>
              <a:t> ABOVE THE REST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 </a:t>
            </a:r>
            <a:br>
              <a:rPr lang="en-US" sz="2200" dirty="0" smtClean="0"/>
            </a:br>
            <a:r>
              <a:rPr lang="en-US" sz="2200" dirty="0" smtClean="0"/>
              <a:t>MSP </a:t>
            </a:r>
            <a:r>
              <a:rPr lang="en-US" sz="2200" dirty="0" err="1" smtClean="0"/>
              <a:t>Mandal’s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Deogiri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Institute of Engineering and Management Studies</a:t>
            </a:r>
            <a:b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2514600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</a:p>
          <a:p>
            <a:pPr algn="ctr"/>
            <a:endParaRPr lang="en-US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Team </a:t>
            </a:r>
            <a:r>
              <a:rPr lang="en-US" sz="2000" dirty="0" smtClean="0">
                <a:solidFill>
                  <a:schemeClr val="tx1"/>
                </a:solidFill>
              </a:rPr>
              <a:t>Members :-  </a:t>
            </a:r>
            <a:r>
              <a:rPr lang="en-US" sz="2000" dirty="0" smtClean="0">
                <a:solidFill>
                  <a:schemeClr val="tx1"/>
                </a:solidFill>
              </a:rPr>
              <a:t>  1)</a:t>
            </a:r>
            <a:r>
              <a:rPr lang="en-US" sz="2000" dirty="0" err="1" smtClean="0">
                <a:solidFill>
                  <a:schemeClr val="tx1"/>
                </a:solidFill>
              </a:rPr>
              <a:t>Neha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Kahate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36046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      2)</a:t>
            </a:r>
            <a:r>
              <a:rPr lang="en-US" sz="2000" dirty="0" err="1" smtClean="0">
                <a:solidFill>
                  <a:schemeClr val="tx1"/>
                </a:solidFill>
              </a:rPr>
              <a:t>Apurva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Khadkikar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36057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Class</a:t>
            </a:r>
            <a:r>
              <a:rPr lang="en-US" sz="2000" dirty="0" smtClean="0">
                <a:solidFill>
                  <a:schemeClr val="tx1"/>
                </a:solidFill>
              </a:rPr>
              <a:t>:- </a:t>
            </a:r>
            <a:r>
              <a:rPr lang="en-US" sz="2000" dirty="0" smtClean="0">
                <a:solidFill>
                  <a:schemeClr val="tx1"/>
                </a:solidFill>
              </a:rPr>
              <a:t>TE</a:t>
            </a:r>
            <a:r>
              <a:rPr lang="en-US" sz="2000" dirty="0" smtClean="0">
                <a:solidFill>
                  <a:schemeClr val="tx1"/>
                </a:solidFill>
              </a:rPr>
              <a:t>-I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Under the Guidance of:-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Prof. </a:t>
            </a:r>
            <a:r>
              <a:rPr lang="en-IN" sz="2000" b="1" dirty="0" err="1" smtClean="0">
                <a:solidFill>
                  <a:schemeClr val="tx1"/>
                </a:solidFill>
              </a:rPr>
              <a:t>S.Nandedkar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image2.jpg" descr="C:\Users\cse\Downloads\DIEMS Logo Final (2)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152400"/>
            <a:ext cx="2450754" cy="11186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47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Content:-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sz="2400" dirty="0" smtClean="0"/>
              <a:t>Introduction To </a:t>
            </a:r>
            <a:r>
              <a:rPr lang="en-US" sz="2400" dirty="0" err="1" smtClean="0"/>
              <a:t>Chatbot</a:t>
            </a:r>
            <a:endParaRPr lang="en-US" sz="2400" dirty="0" smtClean="0"/>
          </a:p>
          <a:p>
            <a:r>
              <a:rPr lang="en-US" sz="2400" dirty="0"/>
              <a:t>Collected data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Dialogflow</a:t>
            </a:r>
            <a:r>
              <a:rPr lang="en-US" sz="2400" dirty="0" smtClean="0"/>
              <a:t> API  </a:t>
            </a:r>
            <a:endParaRPr lang="en-US" sz="2400" dirty="0" smtClean="0"/>
          </a:p>
          <a:p>
            <a:r>
              <a:rPr lang="en-US" sz="2400" dirty="0" smtClean="0"/>
              <a:t>Working of </a:t>
            </a:r>
            <a:r>
              <a:rPr lang="en-US" sz="2400" dirty="0" smtClean="0"/>
              <a:t> </a:t>
            </a:r>
            <a:r>
              <a:rPr lang="en-US" sz="2400" dirty="0" err="1" smtClean="0"/>
              <a:t>Dialogflow</a:t>
            </a:r>
            <a:endParaRPr lang="en-US" sz="2400" dirty="0" smtClean="0"/>
          </a:p>
          <a:p>
            <a:r>
              <a:rPr lang="en-US" sz="2400" dirty="0" smtClean="0"/>
              <a:t>Features </a:t>
            </a:r>
            <a:r>
              <a:rPr lang="en-US" sz="2400" dirty="0"/>
              <a:t>O</a:t>
            </a:r>
            <a:r>
              <a:rPr lang="en-US" sz="2400" dirty="0" smtClean="0"/>
              <a:t>f </a:t>
            </a:r>
            <a:r>
              <a:rPr lang="en-US" sz="2400" dirty="0" err="1" smtClean="0"/>
              <a:t>Dialogflow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piece of technology that allows a computer program to communicate with people just like conversing through text messaging using a natural language, say English, to accomplish specific tasks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also known as an artificial conversational entity (ACE), chat robot, talk bot,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chatterbot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chatterbox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33" y="4038600"/>
            <a:ext cx="4064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66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chatbots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</a:t>
            </a:r>
            <a:r>
              <a:rPr lang="en-US" dirty="0" err="1"/>
              <a:t>chatbots</a:t>
            </a:r>
            <a:r>
              <a:rPr lang="en-US" dirty="0"/>
              <a:t> (if you ask for phones the relevant phone pages open up in an e-commerce site that’s an example of a rule based </a:t>
            </a:r>
            <a:r>
              <a:rPr lang="en-US" dirty="0" err="1"/>
              <a:t>chatbot</a:t>
            </a:r>
            <a:r>
              <a:rPr lang="en-US" dirty="0" smtClean="0"/>
              <a:t>).</a:t>
            </a:r>
          </a:p>
          <a:p>
            <a:r>
              <a:rPr lang="en-US" dirty="0"/>
              <a:t>A.I. based chat bots (learn over a period of time using Machine Learning techniques) — dialog flow is an example of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15399" cy="4876800"/>
          </a:xfrm>
        </p:spPr>
      </p:pic>
    </p:spTree>
    <p:extLst>
      <p:ext uri="{BB962C8B-B14F-4D97-AF65-F5344CB8AC3E}">
        <p14:creationId xmlns:p14="http://schemas.microsoft.com/office/powerpoint/2010/main" val="22525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Dialogflow</a:t>
            </a:r>
            <a:r>
              <a:rPr lang="en-US" dirty="0"/>
              <a:t> API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Dialogflow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formerly Api.ai,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Speaktoit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is a Google-owned developer of human–computer interaction technologies based on natural language conversations</a:t>
            </a:r>
            <a:r>
              <a:rPr lang="en-US" dirty="0" smtClean="0"/>
              <a:t>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Supports 14+ languages in 16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109728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programming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SDKs to work with web apps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0972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mobile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wearables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Integrates with 14+ chat platforms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such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slack, messenger,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Google Home.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242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of  </a:t>
            </a:r>
            <a:r>
              <a:rPr lang="en-US" dirty="0" err="1"/>
              <a:t>Dialogflow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72400" cy="3908743"/>
          </a:xfrm>
        </p:spPr>
      </p:pic>
    </p:spTree>
    <p:extLst>
      <p:ext uri="{BB962C8B-B14F-4D97-AF65-F5344CB8AC3E}">
        <p14:creationId xmlns:p14="http://schemas.microsoft.com/office/powerpoint/2010/main" val="26383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i="1" dirty="0" smtClean="0"/>
          </a:p>
          <a:p>
            <a:pPr marL="0" indent="0" algn="ctr">
              <a:buNone/>
            </a:pPr>
            <a:r>
              <a:rPr lang="en-US" sz="6000" i="1" dirty="0" smtClean="0"/>
              <a:t>Thank you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57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1009</TotalTime>
  <Words>155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LET US  RISE ABOVE THE REST   MSP Mandal’s   Deogiri Institute of Engineering and Management Studies Department of Computer Science &amp; Engineering</vt:lpstr>
      <vt:lpstr>Content:-</vt:lpstr>
      <vt:lpstr>Introduction To Chatbot</vt:lpstr>
      <vt:lpstr>Types of chatbots</vt:lpstr>
      <vt:lpstr>Dataset</vt:lpstr>
      <vt:lpstr>Dialogflow API   </vt:lpstr>
      <vt:lpstr>Working of  Dialogflow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 RISE ABOVE THE REST   MSP Mandal’s   Deogiri Institute of Engineering and Management Studies Department of Computer Science &amp; Engineering</dc:title>
  <dc:creator>hp</dc:creator>
  <cp:lastModifiedBy>hp</cp:lastModifiedBy>
  <cp:revision>41</cp:revision>
  <dcterms:created xsi:type="dcterms:W3CDTF">2019-03-20T12:52:09Z</dcterms:created>
  <dcterms:modified xsi:type="dcterms:W3CDTF">2019-09-18T15:27:51Z</dcterms:modified>
</cp:coreProperties>
</file>