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5" r:id="rId2"/>
    <p:sldId id="266"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67" r:id="rId18"/>
    <p:sldId id="282"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6" d="100"/>
          <a:sy n="86" d="100"/>
        </p:scale>
        <p:origin x="562"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10/6/2021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10/6/2021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10/6/2021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10/6/2021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10/6/2021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10/6/2021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10/6/2021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10/6/2021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10/6/2021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10/6/2021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10/6/2021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10/6/2021</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10/6/2021</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53156" y="265956"/>
            <a:ext cx="8229600" cy="2879576"/>
          </a:xfrm>
        </p:spPr>
        <p:txBody>
          <a:bodyPr/>
          <a:lstStyle/>
          <a:p>
            <a:r>
              <a:rPr lang="en-US" dirty="0"/>
              <a:t>Stubble Management</a:t>
            </a:r>
          </a:p>
        </p:txBody>
      </p:sp>
      <p:sp>
        <p:nvSpPr>
          <p:cNvPr id="4" name="Subtitle 3"/>
          <p:cNvSpPr>
            <a:spLocks noGrp="1"/>
          </p:cNvSpPr>
          <p:nvPr>
            <p:ph type="subTitle" idx="1"/>
          </p:nvPr>
        </p:nvSpPr>
        <p:spPr>
          <a:xfrm>
            <a:off x="1039948" y="3447004"/>
            <a:ext cx="8229600" cy="2430268"/>
          </a:xfrm>
        </p:spPr>
        <p:txBody>
          <a:bodyPr>
            <a:normAutofit/>
          </a:bodyPr>
          <a:lstStyle/>
          <a:p>
            <a:r>
              <a:rPr lang="it-IT" dirty="0">
                <a:solidFill>
                  <a:schemeClr val="accent2">
                    <a:lumMod val="40000"/>
                    <a:lumOff val="60000"/>
                  </a:schemeClr>
                </a:solidFill>
              </a:rPr>
              <a:t>    </a:t>
            </a:r>
            <a:r>
              <a:rPr lang="it-IT" b="1" u="sng" dirty="0">
                <a:solidFill>
                  <a:schemeClr val="accent2">
                    <a:lumMod val="40000"/>
                    <a:lumOff val="60000"/>
                  </a:schemeClr>
                </a:solidFill>
              </a:rPr>
              <a:t>Team members</a:t>
            </a:r>
          </a:p>
          <a:p>
            <a:endParaRPr lang="it-IT" dirty="0"/>
          </a:p>
          <a:p>
            <a:pPr marL="342900" indent="-342900">
              <a:buFont typeface="Arial" panose="020B0604020202020204" pitchFamily="34" charset="0"/>
              <a:buChar char="•"/>
            </a:pPr>
            <a:r>
              <a:rPr lang="it-IT" dirty="0"/>
              <a:t>AKSHIT DHRUV  (18BCP003)</a:t>
            </a:r>
          </a:p>
          <a:p>
            <a:pPr marL="342900" indent="-342900">
              <a:buFont typeface="Arial" panose="020B0604020202020204" pitchFamily="34" charset="0"/>
              <a:buChar char="•"/>
            </a:pPr>
            <a:r>
              <a:rPr lang="it-IT" dirty="0"/>
              <a:t>APURVA LALCHETA  (18BCP009)</a:t>
            </a:r>
          </a:p>
          <a:p>
            <a:endParaRPr lang="it-IT" dirty="0"/>
          </a:p>
          <a:p>
            <a:r>
              <a:rPr lang="it-IT" dirty="0"/>
              <a:t>    </a:t>
            </a:r>
            <a:r>
              <a:rPr lang="it-IT" b="1" u="sng" dirty="0">
                <a:solidFill>
                  <a:schemeClr val="accent2">
                    <a:lumMod val="40000"/>
                    <a:lumOff val="60000"/>
                  </a:schemeClr>
                </a:solidFill>
              </a:rPr>
              <a:t>TEAM LEADER</a:t>
            </a:r>
          </a:p>
          <a:p>
            <a:endParaRPr lang="it-IT" dirty="0"/>
          </a:p>
          <a:p>
            <a:pPr marL="342900" indent="-342900">
              <a:buFont typeface="Arial" panose="020B0604020202020204" pitchFamily="34" charset="0"/>
              <a:buChar char="•"/>
            </a:pPr>
            <a:r>
              <a:rPr lang="it-IT" dirty="0"/>
              <a:t>APURVA LALCHETA</a:t>
            </a:r>
          </a:p>
          <a:p>
            <a:pPr marL="342900" indent="-342900">
              <a:buFont typeface="Arial" panose="020B0604020202020204" pitchFamily="34" charset="0"/>
              <a:buChar char="•"/>
            </a:pP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E01C-03E9-4535-9A52-87C6857C12DF}"/>
              </a:ext>
            </a:extLst>
          </p:cNvPr>
          <p:cNvSpPr>
            <a:spLocks noGrp="1"/>
          </p:cNvSpPr>
          <p:nvPr>
            <p:ph type="title"/>
          </p:nvPr>
        </p:nvSpPr>
        <p:spPr>
          <a:xfrm>
            <a:off x="981844" y="1360573"/>
            <a:ext cx="3596607" cy="2667000"/>
          </a:xfrm>
        </p:spPr>
        <p:txBody>
          <a:bodyPr>
            <a:normAutofit/>
          </a:bodyPr>
          <a:lstStyle/>
          <a:p>
            <a:r>
              <a:rPr lang="en-IN" sz="4600" u="sng" dirty="0"/>
              <a:t>Industry Login</a:t>
            </a:r>
          </a:p>
        </p:txBody>
      </p:sp>
      <p:sp>
        <p:nvSpPr>
          <p:cNvPr id="3" name="Text Placeholder 2">
            <a:extLst>
              <a:ext uri="{FF2B5EF4-FFF2-40B4-BE49-F238E27FC236}">
                <a16:creationId xmlns:a16="http://schemas.microsoft.com/office/drawing/2014/main" id="{F86D8C83-004D-45F8-90D6-60E0C46EA046}"/>
              </a:ext>
            </a:extLst>
          </p:cNvPr>
          <p:cNvSpPr>
            <a:spLocks noGrp="1"/>
          </p:cNvSpPr>
          <p:nvPr>
            <p:ph type="body" sz="half" idx="2"/>
          </p:nvPr>
        </p:nvSpPr>
        <p:spPr>
          <a:xfrm>
            <a:off x="997052" y="4149079"/>
            <a:ext cx="3581399" cy="2021529"/>
          </a:xfrm>
        </p:spPr>
        <p:txBody>
          <a:bodyPr>
            <a:normAutofit/>
          </a:bodyPr>
          <a:lstStyle/>
          <a:p>
            <a:r>
              <a:rPr lang="en-IN" dirty="0"/>
              <a:t>If you select on the industrialist on the details page you will be here.</a:t>
            </a:r>
          </a:p>
          <a:p>
            <a:r>
              <a:rPr lang="en-IN" dirty="0"/>
              <a:t>You can enter your details or you can make a new account as the industrialist if you don’t have an account.</a:t>
            </a:r>
          </a:p>
        </p:txBody>
      </p:sp>
      <p:pic>
        <p:nvPicPr>
          <p:cNvPr id="8" name="Picture 7">
            <a:extLst>
              <a:ext uri="{FF2B5EF4-FFF2-40B4-BE49-F238E27FC236}">
                <a16:creationId xmlns:a16="http://schemas.microsoft.com/office/drawing/2014/main" id="{1C7BF929-27F1-437E-82CF-B4725EC54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092" y="1700808"/>
            <a:ext cx="7092879" cy="4286072"/>
          </a:xfrm>
          <a:prstGeom prst="rect">
            <a:avLst/>
          </a:prstGeom>
        </p:spPr>
      </p:pic>
    </p:spTree>
    <p:extLst>
      <p:ext uri="{BB962C8B-B14F-4D97-AF65-F5344CB8AC3E}">
        <p14:creationId xmlns:p14="http://schemas.microsoft.com/office/powerpoint/2010/main" val="140483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6694-DB0D-4F94-9DEE-463F2E4E740E}"/>
              </a:ext>
            </a:extLst>
          </p:cNvPr>
          <p:cNvSpPr>
            <a:spLocks noGrp="1"/>
          </p:cNvSpPr>
          <p:nvPr>
            <p:ph type="title"/>
          </p:nvPr>
        </p:nvSpPr>
        <p:spPr/>
        <p:txBody>
          <a:bodyPr>
            <a:normAutofit/>
          </a:bodyPr>
          <a:lstStyle/>
          <a:p>
            <a:r>
              <a:rPr lang="en-IN" sz="4600" u="sng" dirty="0"/>
              <a:t>Industry Register</a:t>
            </a:r>
          </a:p>
        </p:txBody>
      </p:sp>
      <p:sp>
        <p:nvSpPr>
          <p:cNvPr id="3" name="Text Placeholder 2">
            <a:extLst>
              <a:ext uri="{FF2B5EF4-FFF2-40B4-BE49-F238E27FC236}">
                <a16:creationId xmlns:a16="http://schemas.microsoft.com/office/drawing/2014/main" id="{74409C16-6B10-45B1-9A49-38E6DA54EC07}"/>
              </a:ext>
            </a:extLst>
          </p:cNvPr>
          <p:cNvSpPr>
            <a:spLocks noGrp="1"/>
          </p:cNvSpPr>
          <p:nvPr>
            <p:ph type="body" sz="half" idx="2"/>
          </p:nvPr>
        </p:nvSpPr>
        <p:spPr/>
        <p:txBody>
          <a:bodyPr/>
          <a:lstStyle/>
          <a:p>
            <a:pPr algn="just"/>
            <a:r>
              <a:rPr lang="en-IN" dirty="0"/>
              <a:t>If you don’t have an account this page will help you to make one account as a Industrialist.</a:t>
            </a:r>
          </a:p>
        </p:txBody>
      </p:sp>
      <p:pic>
        <p:nvPicPr>
          <p:cNvPr id="6" name="Picture Placeholder 5">
            <a:extLst>
              <a:ext uri="{FF2B5EF4-FFF2-40B4-BE49-F238E27FC236}">
                <a16:creationId xmlns:a16="http://schemas.microsoft.com/office/drawing/2014/main" id="{DC74DF57-78B0-42C0-81D4-D0073170130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346" r="4346"/>
          <a:stretch>
            <a:fillRect/>
          </a:stretch>
        </p:blipFill>
        <p:spPr/>
      </p:pic>
    </p:spTree>
    <p:extLst>
      <p:ext uri="{BB962C8B-B14F-4D97-AF65-F5344CB8AC3E}">
        <p14:creationId xmlns:p14="http://schemas.microsoft.com/office/powerpoint/2010/main" val="221086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353A-EE19-44B4-90FE-33CF0BAD5A1B}"/>
              </a:ext>
            </a:extLst>
          </p:cNvPr>
          <p:cNvSpPr>
            <a:spLocks noGrp="1"/>
          </p:cNvSpPr>
          <p:nvPr>
            <p:ph type="title"/>
          </p:nvPr>
        </p:nvSpPr>
        <p:spPr>
          <a:xfrm>
            <a:off x="1057285" y="1484784"/>
            <a:ext cx="3596607" cy="2667000"/>
          </a:xfrm>
        </p:spPr>
        <p:txBody>
          <a:bodyPr>
            <a:normAutofit/>
          </a:bodyPr>
          <a:lstStyle/>
          <a:p>
            <a:r>
              <a:rPr lang="en-IN" sz="4600" u="sng" dirty="0"/>
              <a:t>Industry Intermediate</a:t>
            </a:r>
          </a:p>
        </p:txBody>
      </p:sp>
      <p:sp>
        <p:nvSpPr>
          <p:cNvPr id="3" name="Text Placeholder 2">
            <a:extLst>
              <a:ext uri="{FF2B5EF4-FFF2-40B4-BE49-F238E27FC236}">
                <a16:creationId xmlns:a16="http://schemas.microsoft.com/office/drawing/2014/main" id="{38A38B51-8471-4996-8E82-3C560967C735}"/>
              </a:ext>
            </a:extLst>
          </p:cNvPr>
          <p:cNvSpPr>
            <a:spLocks noGrp="1"/>
          </p:cNvSpPr>
          <p:nvPr>
            <p:ph type="body" sz="half" idx="2"/>
          </p:nvPr>
        </p:nvSpPr>
        <p:spPr>
          <a:xfrm>
            <a:off x="1064888" y="4293096"/>
            <a:ext cx="3581399" cy="1944216"/>
          </a:xfrm>
        </p:spPr>
        <p:txBody>
          <a:bodyPr>
            <a:normAutofit fontScale="92500" lnSpcReduction="20000"/>
          </a:bodyPr>
          <a:lstStyle/>
          <a:p>
            <a:pPr algn="just"/>
            <a:r>
              <a:rPr lang="en-IN" dirty="0"/>
              <a:t>If you already have an account then you will come to this page with two options.</a:t>
            </a:r>
          </a:p>
          <a:p>
            <a:pPr algn="just"/>
            <a:r>
              <a:rPr lang="en-IN" dirty="0"/>
              <a:t>1.If you click on </a:t>
            </a:r>
            <a:r>
              <a:rPr lang="en-IN" dirty="0">
                <a:solidFill>
                  <a:schemeClr val="accent2">
                    <a:lumMod val="60000"/>
                    <a:lumOff val="40000"/>
                  </a:schemeClr>
                </a:solidFill>
              </a:rPr>
              <a:t>TO CHECK YOUR STUBBLE BRING HISTORY </a:t>
            </a:r>
            <a:r>
              <a:rPr lang="en-IN" dirty="0"/>
              <a:t>you can see your history.</a:t>
            </a:r>
          </a:p>
          <a:p>
            <a:pPr algn="just"/>
            <a:r>
              <a:rPr lang="en-IN" dirty="0"/>
              <a:t>2. If you click on </a:t>
            </a:r>
            <a:r>
              <a:rPr lang="en-IN" dirty="0">
                <a:solidFill>
                  <a:schemeClr val="accent2">
                    <a:lumMod val="60000"/>
                    <a:lumOff val="40000"/>
                  </a:schemeClr>
                </a:solidFill>
              </a:rPr>
              <a:t>TO BUY STUBBLE </a:t>
            </a:r>
            <a:r>
              <a:rPr lang="en-IN" dirty="0"/>
              <a:t>you can go to sell your stubble. </a:t>
            </a:r>
          </a:p>
          <a:p>
            <a:endParaRPr lang="en-IN" dirty="0"/>
          </a:p>
        </p:txBody>
      </p:sp>
      <p:pic>
        <p:nvPicPr>
          <p:cNvPr id="6" name="Picture Placeholder 5">
            <a:extLst>
              <a:ext uri="{FF2B5EF4-FFF2-40B4-BE49-F238E27FC236}">
                <a16:creationId xmlns:a16="http://schemas.microsoft.com/office/drawing/2014/main" id="{4C6F96CB-372D-4B78-856A-96DB6BA600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490" r="13490"/>
          <a:stretch>
            <a:fillRect/>
          </a:stretch>
        </p:blipFill>
        <p:spPr>
          <a:xfrm>
            <a:off x="4942284" y="762000"/>
            <a:ext cx="6400799" cy="5334000"/>
          </a:xfrm>
        </p:spPr>
      </p:pic>
    </p:spTree>
    <p:extLst>
      <p:ext uri="{BB962C8B-B14F-4D97-AF65-F5344CB8AC3E}">
        <p14:creationId xmlns:p14="http://schemas.microsoft.com/office/powerpoint/2010/main" val="29418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D64-C565-42AB-B6C6-BE972DD6D766}"/>
              </a:ext>
            </a:extLst>
          </p:cNvPr>
          <p:cNvSpPr>
            <a:spLocks noGrp="1"/>
          </p:cNvSpPr>
          <p:nvPr>
            <p:ph type="title"/>
          </p:nvPr>
        </p:nvSpPr>
        <p:spPr>
          <a:xfrm>
            <a:off x="1050005" y="1772816"/>
            <a:ext cx="3596607" cy="2667000"/>
          </a:xfrm>
        </p:spPr>
        <p:txBody>
          <a:bodyPr>
            <a:normAutofit/>
          </a:bodyPr>
          <a:lstStyle/>
          <a:p>
            <a:r>
              <a:rPr lang="en-IN" sz="4600" u="sng" dirty="0"/>
              <a:t>Industry History</a:t>
            </a:r>
          </a:p>
        </p:txBody>
      </p:sp>
      <p:sp>
        <p:nvSpPr>
          <p:cNvPr id="3" name="Text Placeholder 2">
            <a:extLst>
              <a:ext uri="{FF2B5EF4-FFF2-40B4-BE49-F238E27FC236}">
                <a16:creationId xmlns:a16="http://schemas.microsoft.com/office/drawing/2014/main" id="{8ED52226-D6BD-45B0-AD06-49DE12D4D46D}"/>
              </a:ext>
            </a:extLst>
          </p:cNvPr>
          <p:cNvSpPr>
            <a:spLocks noGrp="1"/>
          </p:cNvSpPr>
          <p:nvPr>
            <p:ph type="body" sz="half" idx="2"/>
          </p:nvPr>
        </p:nvSpPr>
        <p:spPr>
          <a:xfrm>
            <a:off x="1050005" y="4581128"/>
            <a:ext cx="3581399" cy="1371600"/>
          </a:xfrm>
        </p:spPr>
        <p:txBody>
          <a:bodyPr/>
          <a:lstStyle/>
          <a:p>
            <a:pPr algn="just"/>
            <a:r>
              <a:rPr lang="en-IN" dirty="0"/>
              <a:t>After entering your registered number you can see your history and if you click on the </a:t>
            </a:r>
            <a:r>
              <a:rPr lang="en-IN" dirty="0">
                <a:solidFill>
                  <a:schemeClr val="accent2">
                    <a:lumMod val="60000"/>
                    <a:lumOff val="40000"/>
                  </a:schemeClr>
                </a:solidFill>
              </a:rPr>
              <a:t>Back to home Page </a:t>
            </a:r>
            <a:r>
              <a:rPr lang="en-IN" dirty="0"/>
              <a:t>it will lead you to the starting page.</a:t>
            </a:r>
          </a:p>
          <a:p>
            <a:endParaRPr lang="en-IN" dirty="0"/>
          </a:p>
        </p:txBody>
      </p:sp>
      <p:pic>
        <p:nvPicPr>
          <p:cNvPr id="8" name="Picture 7">
            <a:extLst>
              <a:ext uri="{FF2B5EF4-FFF2-40B4-BE49-F238E27FC236}">
                <a16:creationId xmlns:a16="http://schemas.microsoft.com/office/drawing/2014/main" id="{549F4386-6952-464F-866E-ED65AA29E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612" y="2024844"/>
            <a:ext cx="7272558" cy="2808312"/>
          </a:xfrm>
          <a:prstGeom prst="rect">
            <a:avLst/>
          </a:prstGeom>
        </p:spPr>
      </p:pic>
    </p:spTree>
    <p:extLst>
      <p:ext uri="{BB962C8B-B14F-4D97-AF65-F5344CB8AC3E}">
        <p14:creationId xmlns:p14="http://schemas.microsoft.com/office/powerpoint/2010/main" val="90129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E647-6D91-477C-9C4F-AC40E62F23DC}"/>
              </a:ext>
            </a:extLst>
          </p:cNvPr>
          <p:cNvSpPr>
            <a:spLocks noGrp="1"/>
          </p:cNvSpPr>
          <p:nvPr>
            <p:ph type="title"/>
          </p:nvPr>
        </p:nvSpPr>
        <p:spPr>
          <a:xfrm>
            <a:off x="1074466" y="1340768"/>
            <a:ext cx="3596607" cy="2667000"/>
          </a:xfrm>
        </p:spPr>
        <p:txBody>
          <a:bodyPr>
            <a:normAutofit/>
          </a:bodyPr>
          <a:lstStyle/>
          <a:p>
            <a:r>
              <a:rPr lang="en-IN" sz="4600" u="sng" dirty="0"/>
              <a:t>Industry Buy page</a:t>
            </a:r>
          </a:p>
        </p:txBody>
      </p:sp>
      <p:sp>
        <p:nvSpPr>
          <p:cNvPr id="3" name="Text Placeholder 2">
            <a:extLst>
              <a:ext uri="{FF2B5EF4-FFF2-40B4-BE49-F238E27FC236}">
                <a16:creationId xmlns:a16="http://schemas.microsoft.com/office/drawing/2014/main" id="{EBDFCBB8-6370-4759-9B4E-CF32005E294D}"/>
              </a:ext>
            </a:extLst>
          </p:cNvPr>
          <p:cNvSpPr>
            <a:spLocks noGrp="1"/>
          </p:cNvSpPr>
          <p:nvPr>
            <p:ph type="body" sz="half" idx="2"/>
          </p:nvPr>
        </p:nvSpPr>
        <p:spPr>
          <a:xfrm>
            <a:off x="1089674" y="4145632"/>
            <a:ext cx="3581399" cy="1731640"/>
          </a:xfrm>
        </p:spPr>
        <p:txBody>
          <a:bodyPr>
            <a:normAutofit fontScale="92500"/>
          </a:bodyPr>
          <a:lstStyle/>
          <a:p>
            <a:pPr algn="just"/>
            <a:r>
              <a:rPr lang="en-IN" dirty="0"/>
              <a:t>This page will allow you industrialist to buy stubble.</a:t>
            </a:r>
          </a:p>
          <a:p>
            <a:pPr algn="just"/>
            <a:r>
              <a:rPr lang="en-IN" dirty="0"/>
              <a:t>If you select </a:t>
            </a:r>
            <a:r>
              <a:rPr lang="en-IN" dirty="0">
                <a:solidFill>
                  <a:schemeClr val="accent2">
                    <a:lumMod val="60000"/>
                    <a:lumOff val="40000"/>
                  </a:schemeClr>
                </a:solidFill>
              </a:rPr>
              <a:t>YES</a:t>
            </a:r>
            <a:r>
              <a:rPr lang="en-IN" dirty="0"/>
              <a:t> as the option your request will be out online successfully and if you click on </a:t>
            </a:r>
            <a:r>
              <a:rPr lang="en-IN" dirty="0">
                <a:solidFill>
                  <a:schemeClr val="accent2">
                    <a:lumMod val="60000"/>
                    <a:lumOff val="40000"/>
                  </a:schemeClr>
                </a:solidFill>
              </a:rPr>
              <a:t>NO</a:t>
            </a:r>
            <a:r>
              <a:rPr lang="en-IN" dirty="0"/>
              <a:t> you will go back to the Industry intermediate page.</a:t>
            </a:r>
          </a:p>
          <a:p>
            <a:endParaRPr lang="en-IN" dirty="0"/>
          </a:p>
        </p:txBody>
      </p:sp>
      <p:pic>
        <p:nvPicPr>
          <p:cNvPr id="6" name="Picture Placeholder 5">
            <a:extLst>
              <a:ext uri="{FF2B5EF4-FFF2-40B4-BE49-F238E27FC236}">
                <a16:creationId xmlns:a16="http://schemas.microsoft.com/office/drawing/2014/main" id="{10D37FCA-E9A3-428C-90A3-5029CD03202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464" r="5464"/>
          <a:stretch>
            <a:fillRect/>
          </a:stretch>
        </p:blipFill>
        <p:spPr/>
      </p:pic>
    </p:spTree>
    <p:extLst>
      <p:ext uri="{BB962C8B-B14F-4D97-AF65-F5344CB8AC3E}">
        <p14:creationId xmlns:p14="http://schemas.microsoft.com/office/powerpoint/2010/main" val="216827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CAEBFA-4594-401E-A888-F48C7BF01838}"/>
              </a:ext>
            </a:extLst>
          </p:cNvPr>
          <p:cNvSpPr>
            <a:spLocks noGrp="1"/>
          </p:cNvSpPr>
          <p:nvPr>
            <p:ph type="title"/>
          </p:nvPr>
        </p:nvSpPr>
        <p:spPr>
          <a:xfrm>
            <a:off x="1522413" y="548680"/>
            <a:ext cx="9144001" cy="1371600"/>
          </a:xfrm>
        </p:spPr>
        <p:txBody>
          <a:bodyPr>
            <a:normAutofit/>
          </a:bodyPr>
          <a:lstStyle/>
          <a:p>
            <a:r>
              <a:rPr lang="en-IN" sz="4600" u="sng" dirty="0"/>
              <a:t>Exception Handled and the section which handles it.</a:t>
            </a:r>
          </a:p>
        </p:txBody>
      </p:sp>
      <p:sp>
        <p:nvSpPr>
          <p:cNvPr id="6" name="Content Placeholder 5">
            <a:extLst>
              <a:ext uri="{FF2B5EF4-FFF2-40B4-BE49-F238E27FC236}">
                <a16:creationId xmlns:a16="http://schemas.microsoft.com/office/drawing/2014/main" id="{C99DFA33-D356-43A9-8A28-2451FB460C2C}"/>
              </a:ext>
            </a:extLst>
          </p:cNvPr>
          <p:cNvSpPr>
            <a:spLocks noGrp="1"/>
          </p:cNvSpPr>
          <p:nvPr>
            <p:ph idx="1"/>
          </p:nvPr>
        </p:nvSpPr>
        <p:spPr>
          <a:xfrm>
            <a:off x="1522413" y="2276872"/>
            <a:ext cx="9134391" cy="4114801"/>
          </a:xfrm>
        </p:spPr>
        <p:txBody>
          <a:bodyPr/>
          <a:lstStyle/>
          <a:p>
            <a:r>
              <a:rPr lang="en-IN" dirty="0"/>
              <a:t>There is basically one exception which is handled in the project which is </a:t>
            </a:r>
            <a:r>
              <a:rPr lang="en-IN" dirty="0" err="1"/>
              <a:t>SQLException</a:t>
            </a:r>
            <a:r>
              <a:rPr lang="en-IN" dirty="0"/>
              <a:t>.</a:t>
            </a:r>
          </a:p>
          <a:p>
            <a:r>
              <a:rPr lang="en-IN" dirty="0"/>
              <a:t>This exception is used at the placed where we have connected the database. We have used this try and catch block in the </a:t>
            </a:r>
            <a:r>
              <a:rPr lang="en-IN" dirty="0" err="1"/>
              <a:t>farmerlogin</a:t>
            </a:r>
            <a:r>
              <a:rPr lang="en-IN" dirty="0"/>
              <a:t> and industry login file.</a:t>
            </a:r>
          </a:p>
        </p:txBody>
      </p:sp>
    </p:spTree>
    <p:extLst>
      <p:ext uri="{BB962C8B-B14F-4D97-AF65-F5344CB8AC3E}">
        <p14:creationId xmlns:p14="http://schemas.microsoft.com/office/powerpoint/2010/main" val="278478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1BCC-6F4F-45CD-AF22-80AAD034AAAC}"/>
              </a:ext>
            </a:extLst>
          </p:cNvPr>
          <p:cNvSpPr>
            <a:spLocks noGrp="1"/>
          </p:cNvSpPr>
          <p:nvPr>
            <p:ph type="title"/>
          </p:nvPr>
        </p:nvSpPr>
        <p:spPr/>
        <p:txBody>
          <a:bodyPr>
            <a:normAutofit/>
          </a:bodyPr>
          <a:lstStyle/>
          <a:p>
            <a:r>
              <a:rPr lang="en-IN" sz="4600" u="sng" dirty="0"/>
              <a:t>Components we have used in the project</a:t>
            </a:r>
          </a:p>
        </p:txBody>
      </p:sp>
      <p:sp>
        <p:nvSpPr>
          <p:cNvPr id="3" name="Content Placeholder 2">
            <a:extLst>
              <a:ext uri="{FF2B5EF4-FFF2-40B4-BE49-F238E27FC236}">
                <a16:creationId xmlns:a16="http://schemas.microsoft.com/office/drawing/2014/main" id="{8C064F28-4256-4208-882A-5933F1532AC7}"/>
              </a:ext>
            </a:extLst>
          </p:cNvPr>
          <p:cNvSpPr>
            <a:spLocks noGrp="1"/>
          </p:cNvSpPr>
          <p:nvPr>
            <p:ph sz="half" idx="1"/>
          </p:nvPr>
        </p:nvSpPr>
        <p:spPr/>
        <p:txBody>
          <a:bodyPr/>
          <a:lstStyle/>
          <a:p>
            <a:r>
              <a:rPr lang="en-IN" dirty="0" err="1"/>
              <a:t>GridBagLayout</a:t>
            </a:r>
            <a:endParaRPr lang="en-IN" dirty="0"/>
          </a:p>
          <a:p>
            <a:r>
              <a:rPr lang="en-IN" dirty="0" err="1"/>
              <a:t>JPanel</a:t>
            </a:r>
            <a:endParaRPr lang="en-IN" dirty="0"/>
          </a:p>
          <a:p>
            <a:r>
              <a:rPr lang="en-IN" dirty="0" err="1"/>
              <a:t>JLabel</a:t>
            </a:r>
            <a:endParaRPr lang="en-IN" dirty="0"/>
          </a:p>
          <a:p>
            <a:r>
              <a:rPr lang="en-IN" dirty="0" err="1"/>
              <a:t>JButton</a:t>
            </a:r>
            <a:endParaRPr lang="en-IN" dirty="0"/>
          </a:p>
          <a:p>
            <a:r>
              <a:rPr lang="en-IN" dirty="0"/>
              <a:t> </a:t>
            </a:r>
            <a:r>
              <a:rPr lang="en-IN" dirty="0" err="1"/>
              <a:t>JTextArea</a:t>
            </a:r>
            <a:r>
              <a:rPr lang="en-IN" dirty="0"/>
              <a:t> </a:t>
            </a:r>
          </a:p>
          <a:p>
            <a:r>
              <a:rPr lang="en-IN" dirty="0" err="1"/>
              <a:t>JOptionPane</a:t>
            </a:r>
            <a:endParaRPr lang="en-IN" dirty="0"/>
          </a:p>
          <a:p>
            <a:r>
              <a:rPr lang="en-IN" dirty="0"/>
              <a:t>Result Set</a:t>
            </a:r>
          </a:p>
        </p:txBody>
      </p:sp>
      <p:sp>
        <p:nvSpPr>
          <p:cNvPr id="4" name="Content Placeholder 3">
            <a:extLst>
              <a:ext uri="{FF2B5EF4-FFF2-40B4-BE49-F238E27FC236}">
                <a16:creationId xmlns:a16="http://schemas.microsoft.com/office/drawing/2014/main" id="{7B8BACF9-D7C1-433C-9E8E-5DCFCC331272}"/>
              </a:ext>
            </a:extLst>
          </p:cNvPr>
          <p:cNvSpPr>
            <a:spLocks noGrp="1"/>
          </p:cNvSpPr>
          <p:nvPr>
            <p:ph sz="half" idx="2"/>
          </p:nvPr>
        </p:nvSpPr>
        <p:spPr/>
        <p:txBody>
          <a:bodyPr/>
          <a:lstStyle/>
          <a:p>
            <a:r>
              <a:rPr lang="en-IN" dirty="0" err="1"/>
              <a:t>JScrollPane</a:t>
            </a:r>
            <a:endParaRPr lang="en-IN" dirty="0"/>
          </a:p>
          <a:p>
            <a:r>
              <a:rPr lang="en-IN" dirty="0" err="1"/>
              <a:t>JTable</a:t>
            </a:r>
            <a:endParaRPr lang="en-IN" dirty="0"/>
          </a:p>
          <a:p>
            <a:r>
              <a:rPr lang="en-IN" dirty="0"/>
              <a:t>Prepared Statement </a:t>
            </a:r>
          </a:p>
          <a:p>
            <a:r>
              <a:rPr lang="en-IN" dirty="0"/>
              <a:t>Default Table Model</a:t>
            </a:r>
          </a:p>
          <a:p>
            <a:r>
              <a:rPr lang="en-IN" dirty="0"/>
              <a:t>Driver Manager</a:t>
            </a:r>
          </a:p>
          <a:p>
            <a:endParaRPr lang="en-IN" dirty="0"/>
          </a:p>
          <a:p>
            <a:endParaRPr lang="en-IN" dirty="0"/>
          </a:p>
          <a:p>
            <a:endParaRPr lang="en-IN" dirty="0"/>
          </a:p>
        </p:txBody>
      </p:sp>
    </p:spTree>
    <p:extLst>
      <p:ext uri="{BB962C8B-B14F-4D97-AF65-F5344CB8AC3E}">
        <p14:creationId xmlns:p14="http://schemas.microsoft.com/office/powerpoint/2010/main" val="358382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61F7-0043-4E7E-BC29-8996D0077DAE}"/>
              </a:ext>
            </a:extLst>
          </p:cNvPr>
          <p:cNvSpPr>
            <a:spLocks noGrp="1"/>
          </p:cNvSpPr>
          <p:nvPr>
            <p:ph type="title"/>
          </p:nvPr>
        </p:nvSpPr>
        <p:spPr/>
        <p:txBody>
          <a:bodyPr>
            <a:normAutofit/>
          </a:bodyPr>
          <a:lstStyle/>
          <a:p>
            <a:r>
              <a:rPr lang="en-IN" sz="4600" u="sng" dirty="0"/>
              <a:t>Application of the project</a:t>
            </a:r>
          </a:p>
        </p:txBody>
      </p:sp>
      <p:sp>
        <p:nvSpPr>
          <p:cNvPr id="3" name="Content Placeholder 2">
            <a:extLst>
              <a:ext uri="{FF2B5EF4-FFF2-40B4-BE49-F238E27FC236}">
                <a16:creationId xmlns:a16="http://schemas.microsoft.com/office/drawing/2014/main" id="{04D457FF-5A60-4842-99FE-22A0E922FF78}"/>
              </a:ext>
            </a:extLst>
          </p:cNvPr>
          <p:cNvSpPr>
            <a:spLocks noGrp="1"/>
          </p:cNvSpPr>
          <p:nvPr>
            <p:ph idx="1"/>
          </p:nvPr>
        </p:nvSpPr>
        <p:spPr/>
        <p:txBody>
          <a:bodyPr/>
          <a:lstStyle/>
          <a:p>
            <a:r>
              <a:rPr lang="en-IN" dirty="0"/>
              <a:t>This app provides medium between farmer and the industry who uses stubble as their raw material.</a:t>
            </a:r>
          </a:p>
          <a:p>
            <a:r>
              <a:rPr lang="en-IN" dirty="0"/>
              <a:t>The industry and the farmer can see their past buying and selling of stubble respectively.</a:t>
            </a:r>
          </a:p>
          <a:p>
            <a:r>
              <a:rPr lang="en-IN" dirty="0"/>
              <a:t>Due to this history feature farmers can see how much money they have made by just selling their waste.</a:t>
            </a:r>
          </a:p>
          <a:p>
            <a:r>
              <a:rPr lang="en-IN" dirty="0"/>
              <a:t>This whole project will be run by the government so it will </a:t>
            </a:r>
            <a:r>
              <a:rPr lang="en-IN"/>
              <a:t>be transparent.</a:t>
            </a:r>
            <a:endParaRPr lang="en-IN" dirty="0"/>
          </a:p>
        </p:txBody>
      </p:sp>
    </p:spTree>
    <p:extLst>
      <p:ext uri="{BB962C8B-B14F-4D97-AF65-F5344CB8AC3E}">
        <p14:creationId xmlns:p14="http://schemas.microsoft.com/office/powerpoint/2010/main" val="269403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8364-F853-4525-9536-19184132A0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0BEAC8-0D55-4AD4-A849-A5FB0517585E}"/>
              </a:ext>
            </a:extLst>
          </p:cNvPr>
          <p:cNvSpPr>
            <a:spLocks noGrp="1"/>
          </p:cNvSpPr>
          <p:nvPr>
            <p:ph idx="1"/>
          </p:nvPr>
        </p:nvSpPr>
        <p:spPr>
          <a:xfrm>
            <a:off x="3358108" y="3212976"/>
            <a:ext cx="7298696" cy="2806824"/>
          </a:xfrm>
        </p:spPr>
        <p:txBody>
          <a:bodyPr>
            <a:normAutofit/>
          </a:bodyPr>
          <a:lstStyle/>
          <a:p>
            <a:pPr marL="0" indent="0">
              <a:buNone/>
            </a:pPr>
            <a:r>
              <a:rPr lang="en-IN" sz="5400" b="1"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151287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2695-6900-42D4-9245-1A0D996978FC}"/>
              </a:ext>
            </a:extLst>
          </p:cNvPr>
          <p:cNvSpPr>
            <a:spLocks noGrp="1"/>
          </p:cNvSpPr>
          <p:nvPr>
            <p:ph type="title"/>
          </p:nvPr>
        </p:nvSpPr>
        <p:spPr/>
        <p:txBody>
          <a:bodyPr>
            <a:normAutofit/>
          </a:bodyPr>
          <a:lstStyle/>
          <a:p>
            <a:r>
              <a:rPr lang="en-IN" sz="4600" u="sng" dirty="0"/>
              <a:t>Project Details</a:t>
            </a:r>
          </a:p>
        </p:txBody>
      </p:sp>
      <p:sp>
        <p:nvSpPr>
          <p:cNvPr id="3" name="Content Placeholder 2">
            <a:extLst>
              <a:ext uri="{FF2B5EF4-FFF2-40B4-BE49-F238E27FC236}">
                <a16:creationId xmlns:a16="http://schemas.microsoft.com/office/drawing/2014/main" id="{ACD6ECBC-FEC7-43D9-B503-4F8B6D1CA648}"/>
              </a:ext>
            </a:extLst>
          </p:cNvPr>
          <p:cNvSpPr>
            <a:spLocks noGrp="1"/>
          </p:cNvSpPr>
          <p:nvPr>
            <p:ph idx="1"/>
          </p:nvPr>
        </p:nvSpPr>
        <p:spPr/>
        <p:txBody>
          <a:bodyPr/>
          <a:lstStyle/>
          <a:p>
            <a:pPr algn="just"/>
            <a:r>
              <a:rPr lang="en-IN" dirty="0"/>
              <a:t>Our project is mostly focused on the stubble management.</a:t>
            </a:r>
          </a:p>
          <a:p>
            <a:pPr algn="just"/>
            <a:r>
              <a:rPr lang="en-IN" dirty="0"/>
              <a:t>Nowadays farmers burnt their stubble after they have segregated the grains from the crops due to this reason the pollution of air is increasing day by day.</a:t>
            </a:r>
          </a:p>
          <a:p>
            <a:pPr algn="just"/>
            <a:r>
              <a:rPr lang="en-IN" dirty="0"/>
              <a:t>We provide a medium to sell their stubble to industry which need it most.</a:t>
            </a:r>
          </a:p>
          <a:p>
            <a:pPr algn="just"/>
            <a:r>
              <a:rPr lang="en-IN" dirty="0"/>
              <a:t>Due to this medium it is the win – win situation for both the side farmers and industry. Farmer will get some money for their waste and industry will get the raw material which they want to make their product.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5752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2FC7-B797-4573-92A0-97271C76C532}"/>
              </a:ext>
            </a:extLst>
          </p:cNvPr>
          <p:cNvSpPr>
            <a:spLocks noGrp="1"/>
          </p:cNvSpPr>
          <p:nvPr>
            <p:ph type="title"/>
          </p:nvPr>
        </p:nvSpPr>
        <p:spPr/>
        <p:txBody>
          <a:bodyPr>
            <a:normAutofit/>
          </a:bodyPr>
          <a:lstStyle/>
          <a:p>
            <a:r>
              <a:rPr lang="en-IN" sz="4600" u="sng" dirty="0"/>
              <a:t>Starting page</a:t>
            </a:r>
          </a:p>
        </p:txBody>
      </p:sp>
      <p:sp>
        <p:nvSpPr>
          <p:cNvPr id="6" name="Text Placeholder 5">
            <a:extLst>
              <a:ext uri="{FF2B5EF4-FFF2-40B4-BE49-F238E27FC236}">
                <a16:creationId xmlns:a16="http://schemas.microsoft.com/office/drawing/2014/main" id="{EC65C92E-41CA-40ED-B7C9-2370C5D4E8F4}"/>
              </a:ext>
            </a:extLst>
          </p:cNvPr>
          <p:cNvSpPr>
            <a:spLocks noGrp="1"/>
          </p:cNvSpPr>
          <p:nvPr>
            <p:ph type="body" sz="half" idx="2"/>
          </p:nvPr>
        </p:nvSpPr>
        <p:spPr/>
        <p:txBody>
          <a:bodyPr/>
          <a:lstStyle/>
          <a:p>
            <a:pPr algn="just"/>
            <a:r>
              <a:rPr lang="en-IN" dirty="0"/>
              <a:t>On this page we have given the information of our main service and the details so that you can contact us.</a:t>
            </a:r>
          </a:p>
        </p:txBody>
      </p:sp>
      <p:pic>
        <p:nvPicPr>
          <p:cNvPr id="5" name="Content Placeholder 4">
            <a:extLst>
              <a:ext uri="{FF2B5EF4-FFF2-40B4-BE49-F238E27FC236}">
                <a16:creationId xmlns:a16="http://schemas.microsoft.com/office/drawing/2014/main" id="{CC4C596B-7B3B-4E39-B5B7-60475E964F3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607" t="16117" r="24769" b="16138"/>
          <a:stretch/>
        </p:blipFill>
        <p:spPr>
          <a:xfrm>
            <a:off x="5302324" y="764704"/>
            <a:ext cx="6552728" cy="5255096"/>
          </a:xfrm>
        </p:spPr>
      </p:pic>
    </p:spTree>
    <p:extLst>
      <p:ext uri="{BB962C8B-B14F-4D97-AF65-F5344CB8AC3E}">
        <p14:creationId xmlns:p14="http://schemas.microsoft.com/office/powerpoint/2010/main" val="163759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833CAD-60BD-4A0A-A0D8-C3A637EF2EB9}"/>
              </a:ext>
            </a:extLst>
          </p:cNvPr>
          <p:cNvSpPr>
            <a:spLocks noGrp="1"/>
          </p:cNvSpPr>
          <p:nvPr>
            <p:ph type="title"/>
          </p:nvPr>
        </p:nvSpPr>
        <p:spPr>
          <a:xfrm>
            <a:off x="1050005" y="1412776"/>
            <a:ext cx="3596607" cy="2667000"/>
          </a:xfrm>
        </p:spPr>
        <p:txBody>
          <a:bodyPr>
            <a:normAutofit/>
          </a:bodyPr>
          <a:lstStyle/>
          <a:p>
            <a:r>
              <a:rPr lang="en-IN" sz="4600" u="sng" dirty="0"/>
              <a:t>Detail page</a:t>
            </a:r>
          </a:p>
        </p:txBody>
      </p:sp>
      <p:sp>
        <p:nvSpPr>
          <p:cNvPr id="9" name="Text Placeholder 8">
            <a:extLst>
              <a:ext uri="{FF2B5EF4-FFF2-40B4-BE49-F238E27FC236}">
                <a16:creationId xmlns:a16="http://schemas.microsoft.com/office/drawing/2014/main" id="{52A3D772-45F4-489D-ABE1-0F5ECDCD8C45}"/>
              </a:ext>
            </a:extLst>
          </p:cNvPr>
          <p:cNvSpPr>
            <a:spLocks noGrp="1"/>
          </p:cNvSpPr>
          <p:nvPr>
            <p:ph type="body" sz="half" idx="2"/>
          </p:nvPr>
        </p:nvSpPr>
        <p:spPr>
          <a:xfrm>
            <a:off x="1045858" y="4286672"/>
            <a:ext cx="3581399" cy="1733128"/>
          </a:xfrm>
        </p:spPr>
        <p:txBody>
          <a:bodyPr>
            <a:normAutofit fontScale="92500" lnSpcReduction="10000"/>
          </a:bodyPr>
          <a:lstStyle/>
          <a:p>
            <a:pPr algn="just"/>
            <a:r>
              <a:rPr lang="en-IN" dirty="0"/>
              <a:t>On this page we have given you the option that where you want to go by two options.</a:t>
            </a:r>
          </a:p>
          <a:p>
            <a:pPr algn="just"/>
            <a:r>
              <a:rPr lang="en-IN" dirty="0"/>
              <a:t>1.Click </a:t>
            </a:r>
            <a:r>
              <a:rPr lang="en-IN" dirty="0">
                <a:solidFill>
                  <a:schemeClr val="accent2">
                    <a:lumMod val="60000"/>
                    <a:lumOff val="40000"/>
                  </a:schemeClr>
                </a:solidFill>
              </a:rPr>
              <a:t>farmer</a:t>
            </a:r>
            <a:r>
              <a:rPr lang="en-IN" dirty="0"/>
              <a:t> if you are farmer.</a:t>
            </a:r>
          </a:p>
          <a:p>
            <a:pPr algn="just"/>
            <a:r>
              <a:rPr lang="en-IN" dirty="0"/>
              <a:t>2.Click </a:t>
            </a:r>
            <a:r>
              <a:rPr lang="en-IN" dirty="0">
                <a:solidFill>
                  <a:schemeClr val="accent2">
                    <a:lumMod val="60000"/>
                    <a:lumOff val="40000"/>
                  </a:schemeClr>
                </a:solidFill>
              </a:rPr>
              <a:t>industrialist</a:t>
            </a:r>
            <a:r>
              <a:rPr lang="en-IN" dirty="0"/>
              <a:t> if you are industrialist.</a:t>
            </a:r>
          </a:p>
        </p:txBody>
      </p:sp>
      <p:pic>
        <p:nvPicPr>
          <p:cNvPr id="11" name="Picture Placeholder 10">
            <a:extLst>
              <a:ext uri="{FF2B5EF4-FFF2-40B4-BE49-F238E27FC236}">
                <a16:creationId xmlns:a16="http://schemas.microsoft.com/office/drawing/2014/main" id="{67A07FB5-A6DD-4AB5-99D5-1C281F564A4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72" r="1472"/>
          <a:stretch>
            <a:fillRect/>
          </a:stretch>
        </p:blipFill>
        <p:spPr/>
      </p:pic>
    </p:spTree>
    <p:extLst>
      <p:ext uri="{BB962C8B-B14F-4D97-AF65-F5344CB8AC3E}">
        <p14:creationId xmlns:p14="http://schemas.microsoft.com/office/powerpoint/2010/main" val="208191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2FC0-A021-49EC-8E56-9685DE9E1A29}"/>
              </a:ext>
            </a:extLst>
          </p:cNvPr>
          <p:cNvSpPr>
            <a:spLocks noGrp="1"/>
          </p:cNvSpPr>
          <p:nvPr>
            <p:ph type="title"/>
          </p:nvPr>
        </p:nvSpPr>
        <p:spPr>
          <a:xfrm>
            <a:off x="1057608" y="1484784"/>
            <a:ext cx="3596607" cy="2667000"/>
          </a:xfrm>
        </p:spPr>
        <p:txBody>
          <a:bodyPr>
            <a:normAutofit/>
          </a:bodyPr>
          <a:lstStyle/>
          <a:p>
            <a:r>
              <a:rPr lang="en-IN" sz="4600" u="sng" dirty="0"/>
              <a:t>Farmer login</a:t>
            </a:r>
          </a:p>
        </p:txBody>
      </p:sp>
      <p:sp>
        <p:nvSpPr>
          <p:cNvPr id="3" name="Text Placeholder 2">
            <a:extLst>
              <a:ext uri="{FF2B5EF4-FFF2-40B4-BE49-F238E27FC236}">
                <a16:creationId xmlns:a16="http://schemas.microsoft.com/office/drawing/2014/main" id="{8E1365F3-1AF9-4B66-B395-103622566D45}"/>
              </a:ext>
            </a:extLst>
          </p:cNvPr>
          <p:cNvSpPr>
            <a:spLocks noGrp="1"/>
          </p:cNvSpPr>
          <p:nvPr>
            <p:ph type="body" sz="half" idx="2"/>
          </p:nvPr>
        </p:nvSpPr>
        <p:spPr>
          <a:xfrm>
            <a:off x="1057608" y="4293096"/>
            <a:ext cx="3581399" cy="1733128"/>
          </a:xfrm>
        </p:spPr>
        <p:txBody>
          <a:bodyPr>
            <a:normAutofit fontScale="92500" lnSpcReduction="10000"/>
          </a:bodyPr>
          <a:lstStyle/>
          <a:p>
            <a:pPr algn="just"/>
            <a:r>
              <a:rPr lang="en-IN" dirty="0"/>
              <a:t>If you select as farmer on the detail page then you will come to this page.</a:t>
            </a:r>
          </a:p>
          <a:p>
            <a:pPr algn="just"/>
            <a:r>
              <a:rPr lang="en-IN" dirty="0"/>
              <a:t>If you have an account you can directly go to the selling page and if you don’t have an account you can create one by clicking on the </a:t>
            </a:r>
            <a:r>
              <a:rPr lang="en-IN" dirty="0">
                <a:solidFill>
                  <a:schemeClr val="accent2">
                    <a:lumMod val="60000"/>
                    <a:lumOff val="40000"/>
                  </a:schemeClr>
                </a:solidFill>
              </a:rPr>
              <a:t>click here.</a:t>
            </a:r>
          </a:p>
        </p:txBody>
      </p:sp>
      <p:pic>
        <p:nvPicPr>
          <p:cNvPr id="10" name="Picture 9">
            <a:extLst>
              <a:ext uri="{FF2B5EF4-FFF2-40B4-BE49-F238E27FC236}">
                <a16:creationId xmlns:a16="http://schemas.microsoft.com/office/drawing/2014/main" id="{5B4002B7-3129-4383-8C75-117A37DF7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308" y="1628800"/>
            <a:ext cx="6408712" cy="4212469"/>
          </a:xfrm>
          <a:prstGeom prst="rect">
            <a:avLst/>
          </a:prstGeom>
        </p:spPr>
      </p:pic>
    </p:spTree>
    <p:extLst>
      <p:ext uri="{BB962C8B-B14F-4D97-AF65-F5344CB8AC3E}">
        <p14:creationId xmlns:p14="http://schemas.microsoft.com/office/powerpoint/2010/main" val="305857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95E8-A389-4173-B212-09ACBEA03839}"/>
              </a:ext>
            </a:extLst>
          </p:cNvPr>
          <p:cNvSpPr>
            <a:spLocks noGrp="1"/>
          </p:cNvSpPr>
          <p:nvPr>
            <p:ph type="title"/>
          </p:nvPr>
        </p:nvSpPr>
        <p:spPr/>
        <p:txBody>
          <a:bodyPr>
            <a:normAutofit/>
          </a:bodyPr>
          <a:lstStyle/>
          <a:p>
            <a:r>
              <a:rPr lang="en-IN" sz="4600" u="sng" dirty="0"/>
              <a:t>Farmer Register</a:t>
            </a:r>
          </a:p>
        </p:txBody>
      </p:sp>
      <p:sp>
        <p:nvSpPr>
          <p:cNvPr id="3" name="Text Placeholder 2">
            <a:extLst>
              <a:ext uri="{FF2B5EF4-FFF2-40B4-BE49-F238E27FC236}">
                <a16:creationId xmlns:a16="http://schemas.microsoft.com/office/drawing/2014/main" id="{AB5D2CAA-B011-47FD-921D-A9330D1B7315}"/>
              </a:ext>
            </a:extLst>
          </p:cNvPr>
          <p:cNvSpPr>
            <a:spLocks noGrp="1"/>
          </p:cNvSpPr>
          <p:nvPr>
            <p:ph type="body" sz="half" idx="2"/>
          </p:nvPr>
        </p:nvSpPr>
        <p:spPr/>
        <p:txBody>
          <a:bodyPr/>
          <a:lstStyle/>
          <a:p>
            <a:pPr algn="just"/>
            <a:r>
              <a:rPr lang="en-IN" dirty="0"/>
              <a:t>If you don’t have an account this page will help you to make one account as a farmer.</a:t>
            </a:r>
          </a:p>
        </p:txBody>
      </p:sp>
      <p:pic>
        <p:nvPicPr>
          <p:cNvPr id="8" name="Picture 7">
            <a:extLst>
              <a:ext uri="{FF2B5EF4-FFF2-40B4-BE49-F238E27FC236}">
                <a16:creationId xmlns:a16="http://schemas.microsoft.com/office/drawing/2014/main" id="{077AD1AC-F43A-49D5-B18C-9E2ECD8B7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317" y="1143795"/>
            <a:ext cx="6336704" cy="4876005"/>
          </a:xfrm>
          <a:prstGeom prst="rect">
            <a:avLst/>
          </a:prstGeom>
        </p:spPr>
      </p:pic>
    </p:spTree>
    <p:extLst>
      <p:ext uri="{BB962C8B-B14F-4D97-AF65-F5344CB8AC3E}">
        <p14:creationId xmlns:p14="http://schemas.microsoft.com/office/powerpoint/2010/main" val="371662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C3FD-41D5-4B46-82F4-C08E81D5881B}"/>
              </a:ext>
            </a:extLst>
          </p:cNvPr>
          <p:cNvSpPr>
            <a:spLocks noGrp="1"/>
          </p:cNvSpPr>
          <p:nvPr>
            <p:ph type="title"/>
          </p:nvPr>
        </p:nvSpPr>
        <p:spPr>
          <a:xfrm>
            <a:off x="1047999" y="1484784"/>
            <a:ext cx="3596607" cy="2667000"/>
          </a:xfrm>
        </p:spPr>
        <p:txBody>
          <a:bodyPr>
            <a:normAutofit/>
          </a:bodyPr>
          <a:lstStyle/>
          <a:p>
            <a:r>
              <a:rPr lang="en-IN" sz="4600" u="sng" dirty="0"/>
              <a:t>Farmer Intermediate</a:t>
            </a:r>
          </a:p>
        </p:txBody>
      </p:sp>
      <p:sp>
        <p:nvSpPr>
          <p:cNvPr id="3" name="Text Placeholder 2">
            <a:extLst>
              <a:ext uri="{FF2B5EF4-FFF2-40B4-BE49-F238E27FC236}">
                <a16:creationId xmlns:a16="http://schemas.microsoft.com/office/drawing/2014/main" id="{EBEDB37E-C40E-47C2-B16D-84DA7A1FEC48}"/>
              </a:ext>
            </a:extLst>
          </p:cNvPr>
          <p:cNvSpPr>
            <a:spLocks noGrp="1"/>
          </p:cNvSpPr>
          <p:nvPr>
            <p:ph type="body" sz="half" idx="2"/>
          </p:nvPr>
        </p:nvSpPr>
        <p:spPr>
          <a:xfrm>
            <a:off x="1071474" y="4293096"/>
            <a:ext cx="3581399" cy="1800200"/>
          </a:xfrm>
        </p:spPr>
        <p:txBody>
          <a:bodyPr>
            <a:normAutofit fontScale="85000" lnSpcReduction="10000"/>
          </a:bodyPr>
          <a:lstStyle/>
          <a:p>
            <a:pPr algn="just"/>
            <a:r>
              <a:rPr lang="en-IN" dirty="0"/>
              <a:t>If you already have an account then you will come to this page with two options.</a:t>
            </a:r>
          </a:p>
          <a:p>
            <a:pPr algn="just"/>
            <a:r>
              <a:rPr lang="en-IN" dirty="0"/>
              <a:t>1.If you click on </a:t>
            </a:r>
            <a:r>
              <a:rPr lang="en-IN" dirty="0">
                <a:solidFill>
                  <a:schemeClr val="accent2">
                    <a:lumMod val="60000"/>
                    <a:lumOff val="40000"/>
                  </a:schemeClr>
                </a:solidFill>
              </a:rPr>
              <a:t>TO CHECK YOUR STUBBLE SELLING HISTORY </a:t>
            </a:r>
            <a:r>
              <a:rPr lang="en-IN" dirty="0"/>
              <a:t>you can see your history.</a:t>
            </a:r>
          </a:p>
          <a:p>
            <a:pPr algn="just"/>
            <a:r>
              <a:rPr lang="en-IN" dirty="0"/>
              <a:t>2. If you click on </a:t>
            </a:r>
            <a:r>
              <a:rPr lang="en-IN" dirty="0">
                <a:solidFill>
                  <a:schemeClr val="accent2">
                    <a:lumMod val="60000"/>
                    <a:lumOff val="40000"/>
                  </a:schemeClr>
                </a:solidFill>
              </a:rPr>
              <a:t>TO SELL THE STUBBLE </a:t>
            </a:r>
            <a:r>
              <a:rPr lang="en-IN" dirty="0"/>
              <a:t>you can go to sell your stubble. </a:t>
            </a:r>
          </a:p>
        </p:txBody>
      </p:sp>
      <p:pic>
        <p:nvPicPr>
          <p:cNvPr id="6" name="Picture Placeholder 5">
            <a:extLst>
              <a:ext uri="{FF2B5EF4-FFF2-40B4-BE49-F238E27FC236}">
                <a16:creationId xmlns:a16="http://schemas.microsoft.com/office/drawing/2014/main" id="{BEDA4E57-36BE-4A93-BDB1-F3AF2238C88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520" r="8520"/>
          <a:stretch>
            <a:fillRect/>
          </a:stretch>
        </p:blipFill>
        <p:spPr/>
      </p:pic>
    </p:spTree>
    <p:extLst>
      <p:ext uri="{BB962C8B-B14F-4D97-AF65-F5344CB8AC3E}">
        <p14:creationId xmlns:p14="http://schemas.microsoft.com/office/powerpoint/2010/main" val="207080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7864-B885-492B-B01C-2718A1530C4B}"/>
              </a:ext>
            </a:extLst>
          </p:cNvPr>
          <p:cNvSpPr>
            <a:spLocks noGrp="1"/>
          </p:cNvSpPr>
          <p:nvPr>
            <p:ph type="title"/>
          </p:nvPr>
        </p:nvSpPr>
        <p:spPr>
          <a:xfrm>
            <a:off x="1065213" y="1700808"/>
            <a:ext cx="3596607" cy="2667000"/>
          </a:xfrm>
        </p:spPr>
        <p:txBody>
          <a:bodyPr>
            <a:normAutofit/>
          </a:bodyPr>
          <a:lstStyle/>
          <a:p>
            <a:r>
              <a:rPr lang="en-IN" sz="4600" u="sng" dirty="0"/>
              <a:t>Farmer History</a:t>
            </a:r>
          </a:p>
        </p:txBody>
      </p:sp>
      <p:sp>
        <p:nvSpPr>
          <p:cNvPr id="3" name="Text Placeholder 2">
            <a:extLst>
              <a:ext uri="{FF2B5EF4-FFF2-40B4-BE49-F238E27FC236}">
                <a16:creationId xmlns:a16="http://schemas.microsoft.com/office/drawing/2014/main" id="{0DD53895-C2BF-4033-A4DB-43E8FBE0808B}"/>
              </a:ext>
            </a:extLst>
          </p:cNvPr>
          <p:cNvSpPr>
            <a:spLocks noGrp="1"/>
          </p:cNvSpPr>
          <p:nvPr>
            <p:ph type="body" sz="half" idx="2"/>
          </p:nvPr>
        </p:nvSpPr>
        <p:spPr>
          <a:xfrm>
            <a:off x="1065213" y="4471392"/>
            <a:ext cx="3581399" cy="1371600"/>
          </a:xfrm>
        </p:spPr>
        <p:txBody>
          <a:bodyPr/>
          <a:lstStyle/>
          <a:p>
            <a:pPr algn="just"/>
            <a:r>
              <a:rPr lang="en-IN" dirty="0"/>
              <a:t>After entering your registered number you can see your history and if you click on the </a:t>
            </a:r>
            <a:r>
              <a:rPr lang="en-IN" dirty="0">
                <a:solidFill>
                  <a:schemeClr val="accent2">
                    <a:lumMod val="60000"/>
                    <a:lumOff val="40000"/>
                  </a:schemeClr>
                </a:solidFill>
              </a:rPr>
              <a:t>Back to home Page </a:t>
            </a:r>
            <a:r>
              <a:rPr lang="en-IN" dirty="0"/>
              <a:t>it will lead you to the starting page.</a:t>
            </a:r>
          </a:p>
        </p:txBody>
      </p:sp>
      <p:pic>
        <p:nvPicPr>
          <p:cNvPr id="8" name="Picture 7">
            <a:extLst>
              <a:ext uri="{FF2B5EF4-FFF2-40B4-BE49-F238E27FC236}">
                <a16:creationId xmlns:a16="http://schemas.microsoft.com/office/drawing/2014/main" id="{F8BA94C8-9F95-438B-AF8C-95FB6D994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292" y="1798340"/>
            <a:ext cx="6976776" cy="2880320"/>
          </a:xfrm>
          <a:prstGeom prst="rect">
            <a:avLst/>
          </a:prstGeom>
        </p:spPr>
      </p:pic>
    </p:spTree>
    <p:extLst>
      <p:ext uri="{BB962C8B-B14F-4D97-AF65-F5344CB8AC3E}">
        <p14:creationId xmlns:p14="http://schemas.microsoft.com/office/powerpoint/2010/main" val="125629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AFED-51F1-47E8-9CF6-6B76BC98B2DD}"/>
              </a:ext>
            </a:extLst>
          </p:cNvPr>
          <p:cNvSpPr>
            <a:spLocks noGrp="1"/>
          </p:cNvSpPr>
          <p:nvPr>
            <p:ph type="title"/>
          </p:nvPr>
        </p:nvSpPr>
        <p:spPr>
          <a:xfrm>
            <a:off x="1091235" y="1412776"/>
            <a:ext cx="3596607" cy="2667000"/>
          </a:xfrm>
        </p:spPr>
        <p:txBody>
          <a:bodyPr>
            <a:normAutofit/>
          </a:bodyPr>
          <a:lstStyle/>
          <a:p>
            <a:r>
              <a:rPr lang="en-IN" sz="4600" u="sng" dirty="0"/>
              <a:t>Farmer Sell page</a:t>
            </a:r>
          </a:p>
        </p:txBody>
      </p:sp>
      <p:sp>
        <p:nvSpPr>
          <p:cNvPr id="3" name="Text Placeholder 2">
            <a:extLst>
              <a:ext uri="{FF2B5EF4-FFF2-40B4-BE49-F238E27FC236}">
                <a16:creationId xmlns:a16="http://schemas.microsoft.com/office/drawing/2014/main" id="{C111DF2F-9520-40EE-984A-2930CDC2FE5F}"/>
              </a:ext>
            </a:extLst>
          </p:cNvPr>
          <p:cNvSpPr>
            <a:spLocks noGrp="1"/>
          </p:cNvSpPr>
          <p:nvPr>
            <p:ph type="body" sz="half" idx="2"/>
          </p:nvPr>
        </p:nvSpPr>
        <p:spPr>
          <a:xfrm>
            <a:off x="1091235" y="4221088"/>
            <a:ext cx="3581399" cy="1800200"/>
          </a:xfrm>
        </p:spPr>
        <p:txBody>
          <a:bodyPr>
            <a:normAutofit lnSpcReduction="10000"/>
          </a:bodyPr>
          <a:lstStyle/>
          <a:p>
            <a:pPr algn="just"/>
            <a:r>
              <a:rPr lang="en-IN" dirty="0"/>
              <a:t>This page will allow you farmer to sell their stubble.</a:t>
            </a:r>
          </a:p>
          <a:p>
            <a:pPr algn="just"/>
            <a:r>
              <a:rPr lang="en-IN" dirty="0"/>
              <a:t>If you select </a:t>
            </a:r>
            <a:r>
              <a:rPr lang="en-IN" dirty="0">
                <a:solidFill>
                  <a:schemeClr val="accent2">
                    <a:lumMod val="60000"/>
                    <a:lumOff val="40000"/>
                  </a:schemeClr>
                </a:solidFill>
              </a:rPr>
              <a:t>YES</a:t>
            </a:r>
            <a:r>
              <a:rPr lang="en-IN" dirty="0"/>
              <a:t> as the option your stubble will be out online successfully and if you click on </a:t>
            </a:r>
            <a:r>
              <a:rPr lang="en-IN" dirty="0">
                <a:solidFill>
                  <a:schemeClr val="accent2">
                    <a:lumMod val="60000"/>
                    <a:lumOff val="40000"/>
                  </a:schemeClr>
                </a:solidFill>
              </a:rPr>
              <a:t>NO</a:t>
            </a:r>
            <a:r>
              <a:rPr lang="en-IN" dirty="0"/>
              <a:t> you will go back to the farmer intermediate page.</a:t>
            </a:r>
          </a:p>
        </p:txBody>
      </p:sp>
      <p:pic>
        <p:nvPicPr>
          <p:cNvPr id="8" name="Picture 7">
            <a:extLst>
              <a:ext uri="{FF2B5EF4-FFF2-40B4-BE49-F238E27FC236}">
                <a16:creationId xmlns:a16="http://schemas.microsoft.com/office/drawing/2014/main" id="{76E91B8E-24A7-4B90-8ED9-7E0ADDE6E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292" y="1517726"/>
            <a:ext cx="6853802" cy="4364482"/>
          </a:xfrm>
          <a:prstGeom prst="rect">
            <a:avLst/>
          </a:prstGeom>
        </p:spPr>
      </p:pic>
    </p:spTree>
    <p:extLst>
      <p:ext uri="{BB962C8B-B14F-4D97-AF65-F5344CB8AC3E}">
        <p14:creationId xmlns:p14="http://schemas.microsoft.com/office/powerpoint/2010/main" val="337589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114</TotalTime>
  <Words>724</Words>
  <Application>Microsoft Office PowerPoint</Application>
  <PresentationFormat>Custom</PresentationFormat>
  <Paragraphs>71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Corbel</vt:lpstr>
      <vt:lpstr>Digital Blue Tunnel 16x9</vt:lpstr>
      <vt:lpstr>Stubble Management</vt:lpstr>
      <vt:lpstr>Project Details</vt:lpstr>
      <vt:lpstr>Starting page</vt:lpstr>
      <vt:lpstr>Detail page</vt:lpstr>
      <vt:lpstr>Farmer login</vt:lpstr>
      <vt:lpstr>Farmer Register</vt:lpstr>
      <vt:lpstr>Farmer Intermediate</vt:lpstr>
      <vt:lpstr>Farmer History</vt:lpstr>
      <vt:lpstr>Farmer Sell page</vt:lpstr>
      <vt:lpstr>Industry Login</vt:lpstr>
      <vt:lpstr>Industry Register</vt:lpstr>
      <vt:lpstr>Industry Intermediate</vt:lpstr>
      <vt:lpstr>Industry History</vt:lpstr>
      <vt:lpstr>Industry Buy page</vt:lpstr>
      <vt:lpstr>Exception Handled and the section which handles it.</vt:lpstr>
      <vt:lpstr>Components we have used in the project</vt:lpstr>
      <vt:lpstr>Application of the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Stubble Management</dc:title>
  <dc:creator>Deep Gandhi</dc:creator>
  <cp:lastModifiedBy>ApurvaLalcheta</cp:lastModifiedBy>
  <cp:revision>17</cp:revision>
  <dcterms:created xsi:type="dcterms:W3CDTF">2020-05-22T09:12:54Z</dcterms:created>
  <dcterms:modified xsi:type="dcterms:W3CDTF">2021-10-06T06:02:29Z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