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2FB8D5B-DDD6-4CA2-95DF-0A61B00E0FF6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5EE05AA-586F-45BC-BF10-92BE99FDD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86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D5B-DDD6-4CA2-95DF-0A61B00E0FF6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05AA-586F-45BC-BF10-92BE99FDD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85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D5B-DDD6-4CA2-95DF-0A61B00E0FF6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05AA-586F-45BC-BF10-92BE99FDD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20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D5B-DDD6-4CA2-95DF-0A61B00E0FF6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05AA-586F-45BC-BF10-92BE99FDD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58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D5B-DDD6-4CA2-95DF-0A61B00E0FF6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05AA-586F-45BC-BF10-92BE99FDD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98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D5B-DDD6-4CA2-95DF-0A61B00E0FF6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05AA-586F-45BC-BF10-92BE99FDD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95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D5B-DDD6-4CA2-95DF-0A61B00E0FF6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05AA-586F-45BC-BF10-92BE99FDD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82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D5B-DDD6-4CA2-95DF-0A61B00E0FF6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05AA-586F-45BC-BF10-92BE99FDD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54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D5B-DDD6-4CA2-95DF-0A61B00E0FF6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05AA-586F-45BC-BF10-92BE99FDD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52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D5B-DDD6-4CA2-95DF-0A61B00E0FF6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5EE05AA-586F-45BC-BF10-92BE99FDD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00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2FB8D5B-DDD6-4CA2-95DF-0A61B00E0FF6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5EE05AA-586F-45BC-BF10-92BE99FDD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442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2FB8D5B-DDD6-4CA2-95DF-0A61B00E0FF6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5EE05AA-586F-45BC-BF10-92BE99FDD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6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69B42-2A40-3ED0-7FD2-8439D9D62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729709" cy="230663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Student –Teacher Booking Appointment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59231-7D55-776F-6967-FB9731D163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IN" b="1" dirty="0"/>
              <a:t>Made by: Apurv Anand</a:t>
            </a:r>
          </a:p>
          <a:p>
            <a:r>
              <a:rPr lang="en-IN" b="1" dirty="0"/>
              <a:t>Project link:</a:t>
            </a:r>
          </a:p>
          <a:p>
            <a:r>
              <a:rPr lang="en-IN" dirty="0"/>
              <a:t>https://github.com/apurvanand-2002/Student-Teacher-Booking-Appointment</a:t>
            </a:r>
          </a:p>
        </p:txBody>
      </p:sp>
    </p:spTree>
    <p:extLst>
      <p:ext uri="{BB962C8B-B14F-4D97-AF65-F5344CB8AC3E}">
        <p14:creationId xmlns:p14="http://schemas.microsoft.com/office/powerpoint/2010/main" val="158949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D2D7A-356B-D916-4858-33BE342F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 Stacks used: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392BD-3372-BE58-41FD-90E923EA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HTML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Javascript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Bootstrap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Firebase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714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EF83-86CA-E5EC-356B-3FA443EF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Includes: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2CD28-93A2-04D1-B268-E70B60185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Login Page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Register Page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Realtime updating firebase (NoSQL) database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487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1C7D-CCE9-A058-4AE2-D401D658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Login and Register Page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53B6F-C276-2E2E-B12E-63D14D9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user whether a teacher or a student can first register using a </a:t>
            </a:r>
            <a:r>
              <a:rPr lang="en-US" b="1" dirty="0"/>
              <a:t>username</a:t>
            </a:r>
            <a:r>
              <a:rPr lang="en-US" dirty="0"/>
              <a:t> and </a:t>
            </a:r>
            <a:r>
              <a:rPr lang="en-US" b="1" dirty="0"/>
              <a:t>password</a:t>
            </a:r>
            <a:r>
              <a:rPr lang="en-US" dirty="0"/>
              <a:t> of their choice and their information will be stored in a real-time database.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Now, when they will try to log in the username and password will be fetched from the database and will lead to a successful login.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Used </a:t>
            </a:r>
            <a:r>
              <a:rPr lang="en-US" b="1" dirty="0" err="1"/>
              <a:t>CryptoJs</a:t>
            </a:r>
            <a:r>
              <a:rPr lang="en-US" dirty="0"/>
              <a:t> in the database so, the password will be </a:t>
            </a:r>
            <a:r>
              <a:rPr lang="en-US" b="1" dirty="0"/>
              <a:t>encrypted</a:t>
            </a:r>
            <a:r>
              <a:rPr lang="en-US" dirty="0"/>
              <a:t> according to a </a:t>
            </a:r>
            <a:r>
              <a:rPr lang="en-US" b="1" dirty="0"/>
              <a:t>key</a:t>
            </a:r>
            <a:r>
              <a:rPr lang="en-US" dirty="0"/>
              <a:t> and will not be easily </a:t>
            </a:r>
            <a:r>
              <a:rPr lang="en-US" b="1" dirty="0"/>
              <a:t>decoded</a:t>
            </a:r>
            <a:r>
              <a:rPr lang="en-US" dirty="0"/>
              <a:t> even if it falls in the wrong hands.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593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5C62-749F-4A26-9866-60BD40D6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Real Time Updating Table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3225B-E988-F4D8-3042-7C4949C3D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Successfully implemented</a:t>
            </a:r>
            <a:r>
              <a:rPr lang="en-US" b="1" dirty="0"/>
              <a:t> all CRUD Operations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One teacher or student can </a:t>
            </a:r>
            <a:r>
              <a:rPr lang="en-US" b="1" dirty="0"/>
              <a:t>update, insert, select, delete, or change </a:t>
            </a:r>
            <a:r>
              <a:rPr lang="en-US" dirty="0"/>
              <a:t>any of their pre-stored information. The changes are </a:t>
            </a:r>
            <a:r>
              <a:rPr lang="en-US" b="1" dirty="0"/>
              <a:t>successfully stored</a:t>
            </a:r>
            <a:r>
              <a:rPr lang="en-US" dirty="0"/>
              <a:t> in the firebase real-time database.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Teacher can </a:t>
            </a:r>
            <a:r>
              <a:rPr lang="en-US" b="1" dirty="0"/>
              <a:t>add or delete</a:t>
            </a:r>
            <a:r>
              <a:rPr lang="en-US" dirty="0"/>
              <a:t> a student’s appointment records as soon as an appointment is over or a new appointment is scheduled just by button clicks.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787876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23</TotalTime>
  <Words>209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 Light</vt:lpstr>
      <vt:lpstr>Wingdings</vt:lpstr>
      <vt:lpstr>Metropolitan</vt:lpstr>
      <vt:lpstr>Student –Teacher Booking Appointment</vt:lpstr>
      <vt:lpstr>Tech Stacks used:</vt:lpstr>
      <vt:lpstr>Includes:</vt:lpstr>
      <vt:lpstr>Login and Register Page</vt:lpstr>
      <vt:lpstr>Real Time Updating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Apurv Anand</dc:creator>
  <cp:lastModifiedBy>Apurv Anand</cp:lastModifiedBy>
  <cp:revision>4</cp:revision>
  <dcterms:created xsi:type="dcterms:W3CDTF">2023-02-27T00:44:47Z</dcterms:created>
  <dcterms:modified xsi:type="dcterms:W3CDTF">2023-02-27T01:11:59Z</dcterms:modified>
</cp:coreProperties>
</file>