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561" r:id="rId2"/>
    <p:sldId id="550" r:id="rId3"/>
    <p:sldId id="551" r:id="rId4"/>
    <p:sldId id="552" r:id="rId5"/>
    <p:sldId id="553" r:id="rId6"/>
    <p:sldId id="555" r:id="rId7"/>
    <p:sldId id="554" r:id="rId8"/>
    <p:sldId id="556" r:id="rId9"/>
    <p:sldId id="559" r:id="rId10"/>
    <p:sldId id="557" r:id="rId11"/>
    <p:sldId id="558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561"/>
          </p14:sldIdLst>
        </p14:section>
        <p14:section name="Constant Propagation" id="{414518FF-E771-4A0A-94F1-48C6F250E432}">
          <p14:sldIdLst>
            <p14:sldId id="550"/>
            <p14:sldId id="551"/>
            <p14:sldId id="552"/>
            <p14:sldId id="553"/>
            <p14:sldId id="555"/>
            <p14:sldId id="554"/>
            <p14:sldId id="556"/>
            <p14:sldId id="559"/>
            <p14:sldId id="557"/>
            <p14:sldId id="5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82562" autoAdjust="0"/>
  </p:normalViewPr>
  <p:slideViewPr>
    <p:cSldViewPr snapToGrid="0">
      <p:cViewPr varScale="1">
        <p:scale>
          <a:sx n="60" d="100"/>
          <a:sy n="60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A33-96D3-4ACE-BAB3-E70630D707F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50415-78AC-4C37-ADF2-7C99BAE6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338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Constant Propagation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 of 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1939"/>
            <a:ext cx="7772400" cy="4914134"/>
          </a:xfrm>
        </p:spPr>
        <p:txBody>
          <a:bodyPr/>
          <a:lstStyle/>
          <a:p>
            <a:r>
              <a:rPr lang="en-US" dirty="0" smtClean="0"/>
              <a:t>Case analysis on transfer function f</a:t>
            </a:r>
          </a:p>
          <a:p>
            <a:r>
              <a:rPr lang="en-US" dirty="0" smtClean="0"/>
              <a:t>NAC ≤ c ≤ UNDEF</a:t>
            </a:r>
          </a:p>
          <a:p>
            <a:r>
              <a:rPr lang="en-US" dirty="0" smtClean="0"/>
              <a:t>Case (1) and (3) has “constant” f</a:t>
            </a:r>
          </a:p>
          <a:p>
            <a:r>
              <a:rPr lang="en-US" dirty="0" smtClean="0"/>
              <a:t>Case (2): </a:t>
            </a:r>
          </a:p>
          <a:p>
            <a:pPr lvl="1"/>
            <a:r>
              <a:rPr lang="en-US" dirty="0" smtClean="0"/>
              <a:t>Fix z (One of</a:t>
            </a:r>
            <a:r>
              <a:rPr lang="en-US" dirty="0"/>
              <a:t> </a:t>
            </a:r>
            <a:r>
              <a:rPr lang="en-US" dirty="0" smtClean="0"/>
              <a:t>UNDEF, c2,</a:t>
            </a:r>
            <a:r>
              <a:rPr lang="en-US" dirty="0"/>
              <a:t> NAC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Vary y over UNDEF, c1, NAC</a:t>
            </a:r>
          </a:p>
          <a:p>
            <a:pPr lvl="1"/>
            <a:r>
              <a:rPr lang="en-US" dirty="0" smtClean="0"/>
              <a:t>Confirm that x does not “increase”</a:t>
            </a:r>
          </a:p>
          <a:p>
            <a:pPr lvl="1"/>
            <a:r>
              <a:rPr lang="en-US" dirty="0" smtClean="0"/>
              <a:t>Do this for all z’s. </a:t>
            </a:r>
          </a:p>
          <a:p>
            <a:pPr lvl="1"/>
            <a:r>
              <a:rPr lang="en-US" dirty="0" smtClean="0"/>
              <a:t>Similarly, fix y and vary 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Nondistributivity</a:t>
            </a:r>
            <a:r>
              <a:rPr lang="en-US" dirty="0" smtClean="0"/>
              <a:t> of 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025" y="1828754"/>
            <a:ext cx="276550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B0: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B1:   x = 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y = 3;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B2:   x = 3;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y = 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B3: z = x +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6686" y="4450795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MOP: z is a constant 5</a:t>
            </a:r>
          </a:p>
          <a:p>
            <a:r>
              <a:rPr lang="en-US" dirty="0" smtClean="0">
                <a:latin typeface="+mj-lt"/>
              </a:rPr>
              <a:t>MFP: z is NAC</a:t>
            </a:r>
          </a:p>
          <a:p>
            <a:r>
              <a:rPr lang="en-US" dirty="0" smtClean="0">
                <a:latin typeface="+mj-lt"/>
              </a:rPr>
              <a:t>MFP not equal to MOP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8011" y="1828790"/>
            <a:ext cx="3927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All paths:</a:t>
            </a:r>
          </a:p>
          <a:p>
            <a:r>
              <a:rPr lang="en-US" dirty="0" smtClean="0">
                <a:latin typeface="+mj-lt"/>
              </a:rPr>
              <a:t>B0-B1-B3</a:t>
            </a:r>
          </a:p>
          <a:p>
            <a:r>
              <a:rPr lang="en-US" dirty="0" smtClean="0">
                <a:latin typeface="+mj-lt"/>
              </a:rPr>
              <a:t>B0-B2-B3</a:t>
            </a:r>
          </a:p>
          <a:p>
            <a:r>
              <a:rPr lang="en-US" dirty="0" smtClean="0">
                <a:latin typeface="+mj-lt"/>
              </a:rPr>
              <a:t>z is 5 along both paths</a:t>
            </a:r>
          </a:p>
          <a:p>
            <a:r>
              <a:rPr lang="en-US" dirty="0" smtClean="0">
                <a:latin typeface="+mj-lt"/>
              </a:rPr>
              <a:t>Meet </a:t>
            </a:r>
            <a:r>
              <a:rPr lang="el-GR" dirty="0" smtClean="0">
                <a:latin typeface="+mj-lt"/>
              </a:rPr>
              <a:t>Λ</a:t>
            </a:r>
            <a:r>
              <a:rPr lang="en-US" dirty="0" smtClean="0">
                <a:latin typeface="+mj-lt"/>
              </a:rPr>
              <a:t> results in z = NAC</a:t>
            </a:r>
          </a:p>
          <a:p>
            <a:r>
              <a:rPr lang="en-US" dirty="0" smtClean="0">
                <a:latin typeface="+mj-lt"/>
              </a:rPr>
              <a:t>(Exercise)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8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Replace expressions that evaluate to same constant “c” every time they are executed, by the value “c”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 Framework for </a:t>
            </a:r>
            <a:r>
              <a:rPr lang="en-US" dirty="0" err="1" smtClean="0"/>
              <a:t>ConstProp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For a single variable v of type t, all possible constant values of type t</a:t>
            </a:r>
          </a:p>
          <a:p>
            <a:pPr lvl="1"/>
            <a:r>
              <a:rPr lang="en-US" dirty="0" smtClean="0"/>
              <a:t>⊤ and ⊥ ?</a:t>
            </a:r>
          </a:p>
          <a:p>
            <a:r>
              <a:rPr lang="en-US" dirty="0" err="1" smtClean="0"/>
              <a:t>Semilattice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for 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NAC: not a constant</a:t>
            </a:r>
          </a:p>
          <a:p>
            <a:pPr lvl="1"/>
            <a:r>
              <a:rPr lang="en-US" dirty="0" smtClean="0"/>
              <a:t>If variable is inferred not to be a constant</a:t>
            </a:r>
          </a:p>
          <a:p>
            <a:pPr lvl="1"/>
            <a:r>
              <a:rPr lang="en-US" dirty="0" smtClean="0"/>
              <a:t>Multiple (different valued) </a:t>
            </a:r>
            <a:r>
              <a:rPr lang="en-US" dirty="0" err="1" smtClean="0"/>
              <a:t>defs</a:t>
            </a:r>
            <a:r>
              <a:rPr lang="en-US" dirty="0" smtClean="0"/>
              <a:t>, non-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defs</a:t>
            </a:r>
            <a:r>
              <a:rPr lang="en-US" dirty="0" smtClean="0"/>
              <a:t>, assigned an “un-interpreted” value …</a:t>
            </a:r>
          </a:p>
          <a:p>
            <a:r>
              <a:rPr lang="en-US" dirty="0" smtClean="0"/>
              <a:t>UNDEF: No definition of the variable is seen yet – nothing known!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 </a:t>
            </a:r>
            <a:r>
              <a:rPr lang="en-US" dirty="0" err="1" smtClean="0"/>
              <a:t>vs</a:t>
            </a:r>
            <a:r>
              <a:rPr lang="en-US" dirty="0" smtClean="0"/>
              <a:t> UNDEF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3277"/>
            <a:ext cx="7772400" cy="4382290"/>
          </a:xfrm>
        </p:spPr>
        <p:txBody>
          <a:bodyPr/>
          <a:lstStyle/>
          <a:p>
            <a:r>
              <a:rPr lang="en-US" dirty="0" smtClean="0"/>
              <a:t>NAC ⇒ too many definitions seen to declare the variable is NOT constant</a:t>
            </a:r>
          </a:p>
          <a:p>
            <a:r>
              <a:rPr lang="en-US" dirty="0" smtClean="0"/>
              <a:t>UNDEF ⇒ too few definitions seen to declare anything about the variable</a:t>
            </a:r>
          </a:p>
          <a:p>
            <a:r>
              <a:rPr lang="en-US" dirty="0" smtClean="0"/>
              <a:t>⊤ is UNDEF; ⊥ is NAC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Meet 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UNDEF </a:t>
            </a:r>
            <a:r>
              <a:rPr lang="el-GR" dirty="0"/>
              <a:t>Λ</a:t>
            </a:r>
            <a:r>
              <a:rPr lang="en-US" dirty="0"/>
              <a:t> c = c   </a:t>
            </a:r>
            <a:r>
              <a:rPr lang="en-US" dirty="0" smtClean="0"/>
              <a:t>       </a:t>
            </a:r>
            <a:r>
              <a:rPr lang="en-US" dirty="0"/>
              <a:t>NAC </a:t>
            </a:r>
            <a:r>
              <a:rPr lang="el-GR" dirty="0"/>
              <a:t>Λ</a:t>
            </a:r>
            <a:r>
              <a:rPr lang="en-US" dirty="0"/>
              <a:t> c = NAC  </a:t>
            </a:r>
          </a:p>
          <a:p>
            <a:pPr lvl="1"/>
            <a:r>
              <a:rPr lang="en-US" dirty="0" smtClean="0"/>
              <a:t>Recall ⊤</a:t>
            </a:r>
            <a:r>
              <a:rPr lang="el-GR" dirty="0"/>
              <a:t>Λ</a:t>
            </a:r>
            <a:r>
              <a:rPr lang="en-US" dirty="0"/>
              <a:t> x = x </a:t>
            </a:r>
            <a:r>
              <a:rPr lang="en-US" dirty="0" smtClean="0"/>
              <a:t> and   </a:t>
            </a:r>
            <a:r>
              <a:rPr lang="en-US" dirty="0"/>
              <a:t>⊥ </a:t>
            </a:r>
            <a:r>
              <a:rPr lang="el-GR" dirty="0"/>
              <a:t>Λ</a:t>
            </a:r>
            <a:r>
              <a:rPr lang="en-US" dirty="0"/>
              <a:t>  x = ⊥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l-GR" dirty="0" smtClean="0"/>
              <a:t>Λ</a:t>
            </a:r>
            <a:r>
              <a:rPr lang="en-US" dirty="0" smtClean="0"/>
              <a:t> c = c</a:t>
            </a:r>
          </a:p>
          <a:p>
            <a:endParaRPr lang="en-US" dirty="0"/>
          </a:p>
          <a:p>
            <a:r>
              <a:rPr lang="en-US" dirty="0" smtClean="0"/>
              <a:t>c1 </a:t>
            </a:r>
            <a:r>
              <a:rPr lang="el-GR" dirty="0" smtClean="0"/>
              <a:t>Λ</a:t>
            </a:r>
            <a:r>
              <a:rPr lang="en-US" dirty="0" smtClean="0"/>
              <a:t> c2 = NAC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</a:t>
            </a:r>
            <a:r>
              <a:rPr lang="en-US" dirty="0" err="1" smtClean="0"/>
              <a:t>Semilattice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Infinite Domain, but finite height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03096" y="2050301"/>
            <a:ext cx="5867456" cy="3385257"/>
            <a:chOff x="1403096" y="2050301"/>
            <a:chExt cx="5867456" cy="338525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572000" y="25146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2000" y="2561252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57600" y="25146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572000" y="3954624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783633" y="2514600"/>
              <a:ext cx="1788367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72000" y="3954624"/>
              <a:ext cx="1788367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90661" y="2537927"/>
              <a:ext cx="1769706" cy="89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02294" y="3977951"/>
              <a:ext cx="1769706" cy="89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7600" y="3954624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22434" y="2050301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UNDEF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1855" y="4973893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NAC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06194" y="351628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7695" y="348254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2554" y="34756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7685" y="346077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6985" y="346078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78109" y="343278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096" y="346077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575104" y="3973337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</a:t>
            </a:r>
            <a:r>
              <a:rPr lang="en-US" dirty="0" err="1" smtClean="0"/>
              <a:t>Semilattice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figure </a:t>
            </a:r>
            <a:r>
              <a:rPr lang="en-US" dirty="0" err="1" smtClean="0"/>
              <a:t>semilattice</a:t>
            </a:r>
            <a:r>
              <a:rPr lang="en-US" dirty="0" smtClean="0"/>
              <a:t> for one variable</a:t>
            </a:r>
          </a:p>
          <a:p>
            <a:r>
              <a:rPr lang="en-US" dirty="0" smtClean="0"/>
              <a:t>CP </a:t>
            </a:r>
            <a:r>
              <a:rPr lang="en-US" dirty="0" err="1" smtClean="0"/>
              <a:t>Semilattice</a:t>
            </a:r>
            <a:r>
              <a:rPr lang="en-US" dirty="0" smtClean="0"/>
              <a:t> = Product of all such </a:t>
            </a:r>
            <a:r>
              <a:rPr lang="en-US" dirty="0" err="1" smtClean="0"/>
              <a:t>semilattices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semilattice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chemeClr val="accent1"/>
                </a:solidFill>
              </a:rPr>
              <a:t>finite</a:t>
            </a:r>
            <a:r>
              <a:rPr lang="en-US" dirty="0" smtClean="0"/>
              <a:t>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Information </a:t>
            </a:r>
            <a:br>
              <a:rPr lang="en-US" dirty="0" smtClean="0"/>
            </a:br>
            <a:r>
              <a:rPr lang="en-US" sz="2000" dirty="0" smtClean="0"/>
              <a:t>(Informal Representation)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0600"/>
            <a:ext cx="8084976" cy="476483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= c //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{x -&gt; c}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= y + z</a:t>
            </a:r>
          </a:p>
          <a:p>
            <a:pPr lvl="1"/>
            <a:r>
              <a:rPr lang="en-US" dirty="0" smtClean="0"/>
              <a:t>If {y -&gt; c1, z -&gt; c2} in IN then {x -&gt; c1+c2}</a:t>
            </a:r>
          </a:p>
          <a:p>
            <a:pPr lvl="1"/>
            <a:r>
              <a:rPr lang="en-US" dirty="0" smtClean="0"/>
              <a:t>If {y -&gt; NAC} in IN then {x -&gt; NAC}</a:t>
            </a:r>
          </a:p>
          <a:p>
            <a:pPr lvl="1"/>
            <a:r>
              <a:rPr lang="en-US" dirty="0" smtClean="0"/>
              <a:t>If {z -&gt; NAC} in IN then {x -&gt; NAC}</a:t>
            </a:r>
          </a:p>
          <a:p>
            <a:pPr lvl="1"/>
            <a:r>
              <a:rPr lang="en-US" dirty="0" smtClean="0"/>
              <a:t>{x -&gt; UNDEF} // y is UNDEF or z is UNDEF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= &lt;complicated unhandled </a:t>
            </a:r>
            <a:r>
              <a:rPr lang="en-US" dirty="0" err="1" smtClean="0"/>
              <a:t>expr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{x = NAC}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6249</TotalTime>
  <Words>488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</vt:lpstr>
      <vt:lpstr>Program Analysis https://www.cse.iitb.ac.in/~karkare/cs618/ </vt:lpstr>
      <vt:lpstr>Constant Propagation</vt:lpstr>
      <vt:lpstr>DF Framework for ConstProp</vt:lpstr>
      <vt:lpstr>DFF for CP</vt:lpstr>
      <vt:lpstr>NAC vs UNDEF</vt:lpstr>
      <vt:lpstr>CP Meet (Λ)</vt:lpstr>
      <vt:lpstr>CP Semilattice</vt:lpstr>
      <vt:lpstr>CP Semilattice</vt:lpstr>
      <vt:lpstr>OUT Information  (Informal Representation)</vt:lpstr>
      <vt:lpstr>Monotonicity of CP</vt:lpstr>
      <vt:lpstr>Nondistributivity of 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280</cp:revision>
  <cp:lastPrinted>2016-08-19T12:42:25Z</cp:lastPrinted>
  <dcterms:created xsi:type="dcterms:W3CDTF">2012-01-10T14:35:29Z</dcterms:created>
  <dcterms:modified xsi:type="dcterms:W3CDTF">2016-08-19T12:43:27Z</dcterms:modified>
  <cp:contentStatus/>
</cp:coreProperties>
</file>