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90" r:id="rId1"/>
  </p:sldMasterIdLst>
  <p:notesMasterIdLst>
    <p:notesMasterId r:id="rId15"/>
  </p:notesMasterIdLst>
  <p:sldIdLst>
    <p:sldId id="256" r:id="rId2"/>
    <p:sldId id="258" r:id="rId3"/>
    <p:sldId id="257" r:id="rId4"/>
    <p:sldId id="259" r:id="rId5"/>
    <p:sldId id="260" r:id="rId6"/>
    <p:sldId id="263" r:id="rId7"/>
    <p:sldId id="261" r:id="rId8"/>
    <p:sldId id="264" r:id="rId9"/>
    <p:sldId id="262"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3"/>
  </p:normalViewPr>
  <p:slideViewPr>
    <p:cSldViewPr snapToGrid="0">
      <p:cViewPr varScale="1">
        <p:scale>
          <a:sx n="90" d="100"/>
          <a:sy n="90" d="100"/>
        </p:scale>
        <p:origin x="232"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07/relationships/hdphoto" Target="../media/hdphoto1.wdp"/><Relationship Id="rId1"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07/relationships/hdphoto" Target="../media/hdphoto1.wdp"/><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441C61-D731-4ECF-BB1A-E6704E5D9A7A}"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DAC6C87A-D8DC-4230-8F44-957021ED338B}">
      <dgm:prSet/>
      <dgm:spPr/>
      <dgm:t>
        <a:bodyPr/>
        <a:lstStyle/>
        <a:p>
          <a:pPr>
            <a:lnSpc>
              <a:spcPct val="100000"/>
            </a:lnSpc>
            <a:defRPr cap="all"/>
          </a:pPr>
          <a:r>
            <a:rPr lang="en-US"/>
            <a:t>Manufacturing and Logistics </a:t>
          </a:r>
        </a:p>
      </dgm:t>
    </dgm:pt>
    <dgm:pt modelId="{5626DE94-2674-4EBA-9571-840A352EAEBA}" type="parTrans" cxnId="{2D16E8FB-E455-4117-99A8-0F03F4BD2693}">
      <dgm:prSet/>
      <dgm:spPr/>
      <dgm:t>
        <a:bodyPr/>
        <a:lstStyle/>
        <a:p>
          <a:endParaRPr lang="en-US"/>
        </a:p>
      </dgm:t>
    </dgm:pt>
    <dgm:pt modelId="{B6441554-C06F-487D-B877-CAB6ABA29FA6}" type="sibTrans" cxnId="{2D16E8FB-E455-4117-99A8-0F03F4BD2693}">
      <dgm:prSet/>
      <dgm:spPr/>
      <dgm:t>
        <a:bodyPr/>
        <a:lstStyle/>
        <a:p>
          <a:endParaRPr lang="en-US"/>
        </a:p>
      </dgm:t>
    </dgm:pt>
    <dgm:pt modelId="{C637A2E6-8388-47AF-B191-8336635F68B5}">
      <dgm:prSet/>
      <dgm:spPr/>
      <dgm:t>
        <a:bodyPr/>
        <a:lstStyle/>
        <a:p>
          <a:pPr>
            <a:lnSpc>
              <a:spcPct val="100000"/>
            </a:lnSpc>
            <a:defRPr cap="all"/>
          </a:pPr>
          <a:r>
            <a:rPr lang="en-US"/>
            <a:t>Healthcare </a:t>
          </a:r>
        </a:p>
      </dgm:t>
    </dgm:pt>
    <dgm:pt modelId="{0E5DDCB4-6E9F-4D62-A185-F2F375122B2A}" type="parTrans" cxnId="{93D61FDB-3D10-419F-80C0-DB9022E6BFF2}">
      <dgm:prSet/>
      <dgm:spPr/>
      <dgm:t>
        <a:bodyPr/>
        <a:lstStyle/>
        <a:p>
          <a:endParaRPr lang="en-US"/>
        </a:p>
      </dgm:t>
    </dgm:pt>
    <dgm:pt modelId="{D3D0038F-30E3-4D82-8813-C9CA89BA303A}" type="sibTrans" cxnId="{93D61FDB-3D10-419F-80C0-DB9022E6BFF2}">
      <dgm:prSet/>
      <dgm:spPr/>
      <dgm:t>
        <a:bodyPr/>
        <a:lstStyle/>
        <a:p>
          <a:endParaRPr lang="en-US"/>
        </a:p>
      </dgm:t>
    </dgm:pt>
    <dgm:pt modelId="{50226143-7B53-4D77-B584-70011FF73277}">
      <dgm:prSet/>
      <dgm:spPr/>
      <dgm:t>
        <a:bodyPr/>
        <a:lstStyle/>
        <a:p>
          <a:pPr>
            <a:lnSpc>
              <a:spcPct val="100000"/>
            </a:lnSpc>
            <a:defRPr cap="all"/>
          </a:pPr>
          <a:r>
            <a:rPr lang="en-US"/>
            <a:t>Finance </a:t>
          </a:r>
        </a:p>
      </dgm:t>
    </dgm:pt>
    <dgm:pt modelId="{BDB1355E-C863-44AE-A2B7-D933FD27BF32}" type="parTrans" cxnId="{8C75428A-61AD-4087-B0B3-70C933B9D7B6}">
      <dgm:prSet/>
      <dgm:spPr/>
      <dgm:t>
        <a:bodyPr/>
        <a:lstStyle/>
        <a:p>
          <a:endParaRPr lang="en-US"/>
        </a:p>
      </dgm:t>
    </dgm:pt>
    <dgm:pt modelId="{334C72F4-85D1-4159-B1D4-D1EACAAE6DB5}" type="sibTrans" cxnId="{8C75428A-61AD-4087-B0B3-70C933B9D7B6}">
      <dgm:prSet/>
      <dgm:spPr/>
      <dgm:t>
        <a:bodyPr/>
        <a:lstStyle/>
        <a:p>
          <a:endParaRPr lang="en-US"/>
        </a:p>
      </dgm:t>
    </dgm:pt>
    <dgm:pt modelId="{F585F9AF-837E-4DEB-84D4-A95BACD9C3E3}" type="pres">
      <dgm:prSet presAssocID="{A4441C61-D731-4ECF-BB1A-E6704E5D9A7A}" presName="root" presStyleCnt="0">
        <dgm:presLayoutVars>
          <dgm:dir/>
          <dgm:resizeHandles val="exact"/>
        </dgm:presLayoutVars>
      </dgm:prSet>
      <dgm:spPr/>
    </dgm:pt>
    <dgm:pt modelId="{4DB3C5DF-DDB7-4132-A264-1C199068B72D}" type="pres">
      <dgm:prSet presAssocID="{DAC6C87A-D8DC-4230-8F44-957021ED338B}" presName="compNode" presStyleCnt="0"/>
      <dgm:spPr/>
    </dgm:pt>
    <dgm:pt modelId="{5D714BF5-0234-4ACF-BB01-C16CC6A4CF95}" type="pres">
      <dgm:prSet presAssocID="{DAC6C87A-D8DC-4230-8F44-957021ED338B}" presName="iconBgRect" presStyleLbl="bgShp" presStyleIdx="0" presStyleCnt="3" custLinFactNeighborX="-32608" custLinFactNeighborY="1085"/>
      <dgm:spPr/>
    </dgm:pt>
    <dgm:pt modelId="{10E215CA-CF84-45F5-990F-AF03946601D8}" type="pres">
      <dgm:prSet presAssocID="{DAC6C87A-D8DC-4230-8F44-957021ED338B}" presName="iconRect" presStyleLbl="node1" presStyleIdx="0" presStyleCnt="3" custLinFactNeighborX="-61281" custLinFactNeighborY="187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actory"/>
        </a:ext>
      </dgm:extLst>
    </dgm:pt>
    <dgm:pt modelId="{BE04BEFF-7F5C-4C33-A655-43D5A92CBAA0}" type="pres">
      <dgm:prSet presAssocID="{DAC6C87A-D8DC-4230-8F44-957021ED338B}" presName="spaceRect" presStyleCnt="0"/>
      <dgm:spPr/>
    </dgm:pt>
    <dgm:pt modelId="{9093A7B8-EB25-4FE2-870A-71DEC8AA475F}" type="pres">
      <dgm:prSet presAssocID="{DAC6C87A-D8DC-4230-8F44-957021ED338B}" presName="textRect" presStyleLbl="revTx" presStyleIdx="0" presStyleCnt="3">
        <dgm:presLayoutVars>
          <dgm:chMax val="1"/>
          <dgm:chPref val="1"/>
        </dgm:presLayoutVars>
      </dgm:prSet>
      <dgm:spPr/>
    </dgm:pt>
    <dgm:pt modelId="{257CCE87-1746-4D0A-AAF3-D855EDCE5026}" type="pres">
      <dgm:prSet presAssocID="{B6441554-C06F-487D-B877-CAB6ABA29FA6}" presName="sibTrans" presStyleCnt="0"/>
      <dgm:spPr/>
    </dgm:pt>
    <dgm:pt modelId="{F1688820-5D9A-4712-A8FE-E52B54A94239}" type="pres">
      <dgm:prSet presAssocID="{C637A2E6-8388-47AF-B191-8336635F68B5}" presName="compNode" presStyleCnt="0"/>
      <dgm:spPr/>
    </dgm:pt>
    <dgm:pt modelId="{8EE78A3E-8C21-4BDD-89EC-EE709471E21F}" type="pres">
      <dgm:prSet presAssocID="{C637A2E6-8388-47AF-B191-8336635F68B5}" presName="iconBgRect" presStyleLbl="bgShp" presStyleIdx="1" presStyleCnt="3" custLinFactNeighborX="472" custLinFactNeighborY="-862"/>
      <dgm:spPr/>
    </dgm:pt>
    <dgm:pt modelId="{7F328F1B-967B-4A53-A03F-60CED3A1ED39}" type="pres">
      <dgm:prSet presAssocID="{C637A2E6-8388-47AF-B191-8336635F68B5}" presName="iconRect" presStyleLbl="node1" presStyleIdx="1" presStyleCnt="3" custLinFactNeighborX="822" custLinFactNeighborY="-150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dical"/>
        </a:ext>
      </dgm:extLst>
    </dgm:pt>
    <dgm:pt modelId="{495D24D4-10A2-4B6D-8F28-7994986ED540}" type="pres">
      <dgm:prSet presAssocID="{C637A2E6-8388-47AF-B191-8336635F68B5}" presName="spaceRect" presStyleCnt="0"/>
      <dgm:spPr/>
    </dgm:pt>
    <dgm:pt modelId="{CCF028A2-2C00-4EB7-83C2-5294AD157C99}" type="pres">
      <dgm:prSet presAssocID="{C637A2E6-8388-47AF-B191-8336635F68B5}" presName="textRect" presStyleLbl="revTx" presStyleIdx="1" presStyleCnt="3">
        <dgm:presLayoutVars>
          <dgm:chMax val="1"/>
          <dgm:chPref val="1"/>
        </dgm:presLayoutVars>
      </dgm:prSet>
      <dgm:spPr/>
    </dgm:pt>
    <dgm:pt modelId="{5948229E-D2EC-4947-8856-840504CCD2FD}" type="pres">
      <dgm:prSet presAssocID="{D3D0038F-30E3-4D82-8813-C9CA89BA303A}" presName="sibTrans" presStyleCnt="0"/>
      <dgm:spPr/>
    </dgm:pt>
    <dgm:pt modelId="{60562D5A-3383-4907-99E0-11EC0527E9EB}" type="pres">
      <dgm:prSet presAssocID="{50226143-7B53-4D77-B584-70011FF73277}" presName="compNode" presStyleCnt="0"/>
      <dgm:spPr/>
    </dgm:pt>
    <dgm:pt modelId="{34FE62D2-1A49-47B2-8BE5-321B4CC5AA2C}" type="pres">
      <dgm:prSet presAssocID="{50226143-7B53-4D77-B584-70011FF73277}" presName="iconBgRect" presStyleLbl="bgShp" presStyleIdx="2" presStyleCnt="3" custLinFactNeighborX="23569" custLinFactNeighborY="1085"/>
      <dgm:spPr/>
    </dgm:pt>
    <dgm:pt modelId="{9F69B497-0715-4B59-A40F-9F388BE3FA01}" type="pres">
      <dgm:prSet presAssocID="{50226143-7B53-4D77-B584-70011FF73277}" presName="iconRect" presStyleLbl="node1" presStyleIdx="2" presStyleCnt="3" custLinFactNeighborX="39708" custLinFactNeighborY="189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nk"/>
        </a:ext>
      </dgm:extLst>
    </dgm:pt>
    <dgm:pt modelId="{C09C954A-D9D3-4FFD-8659-9F84E74A6112}" type="pres">
      <dgm:prSet presAssocID="{50226143-7B53-4D77-B584-70011FF73277}" presName="spaceRect" presStyleCnt="0"/>
      <dgm:spPr/>
    </dgm:pt>
    <dgm:pt modelId="{980160EE-1181-45E7-BF74-3BC9D9AB1330}" type="pres">
      <dgm:prSet presAssocID="{50226143-7B53-4D77-B584-70011FF73277}" presName="textRect" presStyleLbl="revTx" presStyleIdx="2" presStyleCnt="3">
        <dgm:presLayoutVars>
          <dgm:chMax val="1"/>
          <dgm:chPref val="1"/>
        </dgm:presLayoutVars>
      </dgm:prSet>
      <dgm:spPr/>
    </dgm:pt>
  </dgm:ptLst>
  <dgm:cxnLst>
    <dgm:cxn modelId="{53FB1306-FADC-43EA-AFFC-E68DFE66F686}" type="presOf" srcId="{C637A2E6-8388-47AF-B191-8336635F68B5}" destId="{CCF028A2-2C00-4EB7-83C2-5294AD157C99}" srcOrd="0" destOrd="0" presId="urn:microsoft.com/office/officeart/2018/5/layout/IconCircleLabelList"/>
    <dgm:cxn modelId="{F5F9F266-C761-4FE9-B8A7-86167600F164}" type="presOf" srcId="{A4441C61-D731-4ECF-BB1A-E6704E5D9A7A}" destId="{F585F9AF-837E-4DEB-84D4-A95BACD9C3E3}" srcOrd="0" destOrd="0" presId="urn:microsoft.com/office/officeart/2018/5/layout/IconCircleLabelList"/>
    <dgm:cxn modelId="{8C75428A-61AD-4087-B0B3-70C933B9D7B6}" srcId="{A4441C61-D731-4ECF-BB1A-E6704E5D9A7A}" destId="{50226143-7B53-4D77-B584-70011FF73277}" srcOrd="2" destOrd="0" parTransId="{BDB1355E-C863-44AE-A2B7-D933FD27BF32}" sibTransId="{334C72F4-85D1-4159-B1D4-D1EACAAE6DB5}"/>
    <dgm:cxn modelId="{03BCD693-A4D1-4A10-A2B2-A7A10A0F924D}" type="presOf" srcId="{DAC6C87A-D8DC-4230-8F44-957021ED338B}" destId="{9093A7B8-EB25-4FE2-870A-71DEC8AA475F}" srcOrd="0" destOrd="0" presId="urn:microsoft.com/office/officeart/2018/5/layout/IconCircleLabelList"/>
    <dgm:cxn modelId="{93D61FDB-3D10-419F-80C0-DB9022E6BFF2}" srcId="{A4441C61-D731-4ECF-BB1A-E6704E5D9A7A}" destId="{C637A2E6-8388-47AF-B191-8336635F68B5}" srcOrd="1" destOrd="0" parTransId="{0E5DDCB4-6E9F-4D62-A185-F2F375122B2A}" sibTransId="{D3D0038F-30E3-4D82-8813-C9CA89BA303A}"/>
    <dgm:cxn modelId="{163CD8EC-3D27-4810-A664-D0C1595D0FD8}" type="presOf" srcId="{50226143-7B53-4D77-B584-70011FF73277}" destId="{980160EE-1181-45E7-BF74-3BC9D9AB1330}" srcOrd="0" destOrd="0" presId="urn:microsoft.com/office/officeart/2018/5/layout/IconCircleLabelList"/>
    <dgm:cxn modelId="{2D16E8FB-E455-4117-99A8-0F03F4BD2693}" srcId="{A4441C61-D731-4ECF-BB1A-E6704E5D9A7A}" destId="{DAC6C87A-D8DC-4230-8F44-957021ED338B}" srcOrd="0" destOrd="0" parTransId="{5626DE94-2674-4EBA-9571-840A352EAEBA}" sibTransId="{B6441554-C06F-487D-B877-CAB6ABA29FA6}"/>
    <dgm:cxn modelId="{79164E51-E5DD-41F4-A8F4-D5FCC3541516}" type="presParOf" srcId="{F585F9AF-837E-4DEB-84D4-A95BACD9C3E3}" destId="{4DB3C5DF-DDB7-4132-A264-1C199068B72D}" srcOrd="0" destOrd="0" presId="urn:microsoft.com/office/officeart/2018/5/layout/IconCircleLabelList"/>
    <dgm:cxn modelId="{5F356876-DCEF-4130-8926-359BA1633513}" type="presParOf" srcId="{4DB3C5DF-DDB7-4132-A264-1C199068B72D}" destId="{5D714BF5-0234-4ACF-BB01-C16CC6A4CF95}" srcOrd="0" destOrd="0" presId="urn:microsoft.com/office/officeart/2018/5/layout/IconCircleLabelList"/>
    <dgm:cxn modelId="{59ABEB38-8D8D-4FB6-8BB7-62C7C3F7DF9A}" type="presParOf" srcId="{4DB3C5DF-DDB7-4132-A264-1C199068B72D}" destId="{10E215CA-CF84-45F5-990F-AF03946601D8}" srcOrd="1" destOrd="0" presId="urn:microsoft.com/office/officeart/2018/5/layout/IconCircleLabelList"/>
    <dgm:cxn modelId="{FFA55831-6DC9-47CF-9075-31454ABD808C}" type="presParOf" srcId="{4DB3C5DF-DDB7-4132-A264-1C199068B72D}" destId="{BE04BEFF-7F5C-4C33-A655-43D5A92CBAA0}" srcOrd="2" destOrd="0" presId="urn:microsoft.com/office/officeart/2018/5/layout/IconCircleLabelList"/>
    <dgm:cxn modelId="{045C55D9-A8C2-4B65-BFBD-2BA188B07C88}" type="presParOf" srcId="{4DB3C5DF-DDB7-4132-A264-1C199068B72D}" destId="{9093A7B8-EB25-4FE2-870A-71DEC8AA475F}" srcOrd="3" destOrd="0" presId="urn:microsoft.com/office/officeart/2018/5/layout/IconCircleLabelList"/>
    <dgm:cxn modelId="{061A0F2A-29E0-4BEB-A402-37F19E8ACC06}" type="presParOf" srcId="{F585F9AF-837E-4DEB-84D4-A95BACD9C3E3}" destId="{257CCE87-1746-4D0A-AAF3-D855EDCE5026}" srcOrd="1" destOrd="0" presId="urn:microsoft.com/office/officeart/2018/5/layout/IconCircleLabelList"/>
    <dgm:cxn modelId="{45F6D3E6-97F5-419D-AA5D-D95E91D679F4}" type="presParOf" srcId="{F585F9AF-837E-4DEB-84D4-A95BACD9C3E3}" destId="{F1688820-5D9A-4712-A8FE-E52B54A94239}" srcOrd="2" destOrd="0" presId="urn:microsoft.com/office/officeart/2018/5/layout/IconCircleLabelList"/>
    <dgm:cxn modelId="{2F4A0705-10E0-4D0A-8FAC-7F56A7CC713B}" type="presParOf" srcId="{F1688820-5D9A-4712-A8FE-E52B54A94239}" destId="{8EE78A3E-8C21-4BDD-89EC-EE709471E21F}" srcOrd="0" destOrd="0" presId="urn:microsoft.com/office/officeart/2018/5/layout/IconCircleLabelList"/>
    <dgm:cxn modelId="{4FC94874-A509-4964-8F00-F649CDB515DD}" type="presParOf" srcId="{F1688820-5D9A-4712-A8FE-E52B54A94239}" destId="{7F328F1B-967B-4A53-A03F-60CED3A1ED39}" srcOrd="1" destOrd="0" presId="urn:microsoft.com/office/officeart/2018/5/layout/IconCircleLabelList"/>
    <dgm:cxn modelId="{BD7D1296-AE40-4343-B766-36B4EAD1E163}" type="presParOf" srcId="{F1688820-5D9A-4712-A8FE-E52B54A94239}" destId="{495D24D4-10A2-4B6D-8F28-7994986ED540}" srcOrd="2" destOrd="0" presId="urn:microsoft.com/office/officeart/2018/5/layout/IconCircleLabelList"/>
    <dgm:cxn modelId="{B7CFA513-9F61-4A8F-AFA9-C11FB12E2A54}" type="presParOf" srcId="{F1688820-5D9A-4712-A8FE-E52B54A94239}" destId="{CCF028A2-2C00-4EB7-83C2-5294AD157C99}" srcOrd="3" destOrd="0" presId="urn:microsoft.com/office/officeart/2018/5/layout/IconCircleLabelList"/>
    <dgm:cxn modelId="{EDD46016-7A94-43E9-8EB8-AF25571C3151}" type="presParOf" srcId="{F585F9AF-837E-4DEB-84D4-A95BACD9C3E3}" destId="{5948229E-D2EC-4947-8856-840504CCD2FD}" srcOrd="3" destOrd="0" presId="urn:microsoft.com/office/officeart/2018/5/layout/IconCircleLabelList"/>
    <dgm:cxn modelId="{0FAEFED1-3911-415A-AA86-142C23BFA87E}" type="presParOf" srcId="{F585F9AF-837E-4DEB-84D4-A95BACD9C3E3}" destId="{60562D5A-3383-4907-99E0-11EC0527E9EB}" srcOrd="4" destOrd="0" presId="urn:microsoft.com/office/officeart/2018/5/layout/IconCircleLabelList"/>
    <dgm:cxn modelId="{261B3898-1F4B-4978-A495-80BF83CB3997}" type="presParOf" srcId="{60562D5A-3383-4907-99E0-11EC0527E9EB}" destId="{34FE62D2-1A49-47B2-8BE5-321B4CC5AA2C}" srcOrd="0" destOrd="0" presId="urn:microsoft.com/office/officeart/2018/5/layout/IconCircleLabelList"/>
    <dgm:cxn modelId="{FF882429-49E5-4DB8-A8E7-C2B152504C4F}" type="presParOf" srcId="{60562D5A-3383-4907-99E0-11EC0527E9EB}" destId="{9F69B497-0715-4B59-A40F-9F388BE3FA01}" srcOrd="1" destOrd="0" presId="urn:microsoft.com/office/officeart/2018/5/layout/IconCircleLabelList"/>
    <dgm:cxn modelId="{30E6037D-9AB2-45B1-8F9F-41F61DB8E1CF}" type="presParOf" srcId="{60562D5A-3383-4907-99E0-11EC0527E9EB}" destId="{C09C954A-D9D3-4FFD-8659-9F84E74A6112}" srcOrd="2" destOrd="0" presId="urn:microsoft.com/office/officeart/2018/5/layout/IconCircleLabelList"/>
    <dgm:cxn modelId="{5CDA9BCD-93EB-49B1-88DA-CEF3A8328230}" type="presParOf" srcId="{60562D5A-3383-4907-99E0-11EC0527E9EB}" destId="{980160EE-1181-45E7-BF74-3BC9D9AB133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E709FB-3670-437E-8313-D3B1861159D8}" type="doc">
      <dgm:prSet loTypeId="urn:microsoft.com/office/officeart/2018/2/layout/IconCircleList" loCatId="icon" qsTypeId="urn:microsoft.com/office/officeart/2005/8/quickstyle/simple3" qsCatId="simple" csTypeId="urn:microsoft.com/office/officeart/2005/8/colors/accent1_2" csCatId="accent1" phldr="1"/>
      <dgm:spPr/>
      <dgm:t>
        <a:bodyPr/>
        <a:lstStyle/>
        <a:p>
          <a:endParaRPr lang="en-US"/>
        </a:p>
      </dgm:t>
    </dgm:pt>
    <dgm:pt modelId="{9B6E443A-8BAE-4B97-947E-75DEFA8227E4}">
      <dgm:prSet/>
      <dgm:spPr/>
      <dgm:t>
        <a:bodyPr/>
        <a:lstStyle/>
        <a:p>
          <a:pPr>
            <a:lnSpc>
              <a:spcPct val="100000"/>
            </a:lnSpc>
          </a:pPr>
          <a:r>
            <a:rPr lang="en-US" dirty="0" err="1"/>
            <a:t>ent</a:t>
          </a:r>
          <a:r>
            <a:rPr lang="en-US" dirty="0"/>
            <a:t> </a:t>
          </a:r>
        </a:p>
      </dgm:t>
    </dgm:pt>
    <dgm:pt modelId="{18A91B97-09AC-4EB3-9627-22A1C00C087F}" type="parTrans" cxnId="{441E19DC-0A47-41F7-8377-C38E8CD0B3D4}">
      <dgm:prSet/>
      <dgm:spPr/>
      <dgm:t>
        <a:bodyPr/>
        <a:lstStyle/>
        <a:p>
          <a:endParaRPr lang="en-US"/>
        </a:p>
      </dgm:t>
    </dgm:pt>
    <dgm:pt modelId="{57FE760E-905D-4BAA-9E88-59BAB8E4D580}" type="sibTrans" cxnId="{441E19DC-0A47-41F7-8377-C38E8CD0B3D4}">
      <dgm:prSet/>
      <dgm:spPr/>
      <dgm:t>
        <a:bodyPr/>
        <a:lstStyle/>
        <a:p>
          <a:pPr>
            <a:lnSpc>
              <a:spcPct val="100000"/>
            </a:lnSpc>
          </a:pPr>
          <a:endParaRPr lang="en-US"/>
        </a:p>
      </dgm:t>
    </dgm:pt>
    <dgm:pt modelId="{EF7C772B-B79D-47E2-B24F-4C5BFD142BC5}">
      <dgm:prSet/>
      <dgm:spPr/>
      <dgm:t>
        <a:bodyPr/>
        <a:lstStyle/>
        <a:p>
          <a:pPr>
            <a:lnSpc>
              <a:spcPct val="100000"/>
            </a:lnSpc>
          </a:pPr>
          <a:r>
            <a:rPr lang="en-US" dirty="0"/>
            <a:t>Blockchain</a:t>
          </a:r>
        </a:p>
      </dgm:t>
    </dgm:pt>
    <dgm:pt modelId="{5E78E5E0-D89E-41B8-A830-BB74C2E1A0B3}" type="parTrans" cxnId="{80F9B054-CE20-4AC8-BE28-236676A7EC51}">
      <dgm:prSet/>
      <dgm:spPr/>
      <dgm:t>
        <a:bodyPr/>
        <a:lstStyle/>
        <a:p>
          <a:endParaRPr lang="en-US"/>
        </a:p>
      </dgm:t>
    </dgm:pt>
    <dgm:pt modelId="{5439DB8D-B139-47F5-8AC9-DF0285556492}" type="sibTrans" cxnId="{80F9B054-CE20-4AC8-BE28-236676A7EC51}">
      <dgm:prSet/>
      <dgm:spPr/>
      <dgm:t>
        <a:bodyPr/>
        <a:lstStyle/>
        <a:p>
          <a:endParaRPr lang="en-US"/>
        </a:p>
      </dgm:t>
    </dgm:pt>
    <dgm:pt modelId="{3471EF93-DEDC-4264-9FC0-5A205178DA63}" type="pres">
      <dgm:prSet presAssocID="{EFE709FB-3670-437E-8313-D3B1861159D8}" presName="root" presStyleCnt="0">
        <dgm:presLayoutVars>
          <dgm:dir/>
          <dgm:resizeHandles val="exact"/>
        </dgm:presLayoutVars>
      </dgm:prSet>
      <dgm:spPr/>
    </dgm:pt>
    <dgm:pt modelId="{DEF4424E-54AD-4F3F-AED7-33A36B6E01F7}" type="pres">
      <dgm:prSet presAssocID="{EFE709FB-3670-437E-8313-D3B1861159D8}" presName="container" presStyleCnt="0">
        <dgm:presLayoutVars>
          <dgm:dir/>
          <dgm:resizeHandles val="exact"/>
        </dgm:presLayoutVars>
      </dgm:prSet>
      <dgm:spPr/>
    </dgm:pt>
    <dgm:pt modelId="{0D9CED29-11A5-4E00-8A45-806F641382BC}" type="pres">
      <dgm:prSet presAssocID="{9B6E443A-8BAE-4B97-947E-75DEFA8227E4}" presName="compNode" presStyleCnt="0"/>
      <dgm:spPr/>
    </dgm:pt>
    <dgm:pt modelId="{BA776CAE-220E-4CAC-B46D-A01FD8B4C896}" type="pres">
      <dgm:prSet presAssocID="{9B6E443A-8BAE-4B97-947E-75DEFA8227E4}" presName="iconBgRect" presStyleLbl="bgShp" presStyleIdx="0" presStyleCnt="2" custScaleX="151288" custScaleY="143773" custLinFactNeighborX="19911" custLinFactNeighborY="-96225"/>
      <dgm:spPr/>
    </dgm:pt>
    <dgm:pt modelId="{DC6C32AB-2B92-4ED8-8189-593D88B14730}" type="pres">
      <dgm:prSet presAssocID="{9B6E443A-8BAE-4B97-947E-75DEFA8227E4}" presName="iconRect" presStyleLbl="node1" presStyleIdx="0" presStyleCnt="2" custScaleX="181929" custScaleY="151986" custLinFactY="-64473" custLinFactNeighborX="41676" custLinFactNeighborY="-100000"/>
      <dgm:spPr>
        <a:blipFill dpi="0" rotWithShape="1">
          <a:blip xmlns:r="http://schemas.openxmlformats.org/officeDocument/2006/relationships" r:embed="rId1">
            <a:extLst>
              <a:ext uri="{BEBA8EAE-BF5A-486C-A8C5-ECC9F3942E4B}">
                <a14:imgProps xmlns:a14="http://schemas.microsoft.com/office/drawing/2010/main">
                  <a14:imgLayer r:embed="rId2">
                    <a14:imgEffect>
                      <a14:saturation sat="200000"/>
                    </a14:imgEffect>
                  </a14:imgLayer>
                </a14:imgProps>
              </a:ext>
              <a:ext uri="{28A0092B-C50C-407E-A947-70E740481C1C}">
                <a14:useLocalDpi xmlns:a14="http://schemas.microsoft.com/office/drawing/2010/main" val="0"/>
              </a:ext>
            </a:extLst>
          </a:blip>
          <a:srcRect/>
          <a:stretch>
            <a:fillRect/>
          </a:stretch>
        </a:blipFill>
      </dgm:spPr>
    </dgm:pt>
    <dgm:pt modelId="{D2CE0031-30B7-4BC6-B70A-B2CB632096B0}" type="pres">
      <dgm:prSet presAssocID="{9B6E443A-8BAE-4B97-947E-75DEFA8227E4}" presName="spaceRect" presStyleCnt="0"/>
      <dgm:spPr/>
    </dgm:pt>
    <dgm:pt modelId="{2CAFE1B9-2C34-44E7-87D1-F325C4FE02FE}" type="pres">
      <dgm:prSet presAssocID="{9B6E443A-8BAE-4B97-947E-75DEFA8227E4}" presName="textRect" presStyleLbl="revTx" presStyleIdx="0" presStyleCnt="2">
        <dgm:presLayoutVars>
          <dgm:chMax val="1"/>
          <dgm:chPref val="1"/>
        </dgm:presLayoutVars>
      </dgm:prSet>
      <dgm:spPr/>
    </dgm:pt>
    <dgm:pt modelId="{5EE7DCB9-711D-664A-9501-E067932C9ECB}" type="pres">
      <dgm:prSet presAssocID="{57FE760E-905D-4BAA-9E88-59BAB8E4D580}" presName="sibTrans" presStyleLbl="sibTrans2D1" presStyleIdx="0" presStyleCnt="0"/>
      <dgm:spPr/>
    </dgm:pt>
    <dgm:pt modelId="{30CD18FC-C8FA-45E7-B27B-CC2A32427F3C}" type="pres">
      <dgm:prSet presAssocID="{EF7C772B-B79D-47E2-B24F-4C5BFD142BC5}" presName="compNode" presStyleCnt="0"/>
      <dgm:spPr/>
    </dgm:pt>
    <dgm:pt modelId="{71C21D6F-D7C1-4E50-B3EC-7315B4B83538}" type="pres">
      <dgm:prSet presAssocID="{EF7C772B-B79D-47E2-B24F-4C5BFD142BC5}" presName="iconBgRect" presStyleLbl="bgShp" presStyleIdx="1" presStyleCnt="2" custScaleX="153715" custScaleY="143699" custLinFactX="18709" custLinFactY="-2131" custLinFactNeighborX="100000" custLinFactNeighborY="-100000"/>
      <dgm:spPr/>
    </dgm:pt>
    <dgm:pt modelId="{B80ACF73-FD58-45C5-863F-6243D4C72C62}" type="pres">
      <dgm:prSet presAssocID="{EF7C772B-B79D-47E2-B24F-4C5BFD142BC5}" presName="iconRect" presStyleLbl="node1" presStyleIdx="1" presStyleCnt="2" custScaleX="120313" custScaleY="155766" custLinFactX="100000" custLinFactY="-77772" custLinFactNeighborX="104671" custLinFactNeighborY="-100000"/>
      <dgm:spPr>
        <a:blipFill>
          <a:blip xmlns:r="http://schemas.openxmlformats.org/officeDocument/2006/relationships" r:embed="rId3">
            <a:extLst>
              <a:ext uri="{28A0092B-C50C-407E-A947-70E740481C1C}">
                <a14:useLocalDpi xmlns:a14="http://schemas.microsoft.com/office/drawing/2010/main" val="0"/>
              </a:ext>
            </a:extLst>
          </a:blip>
          <a:srcRect/>
          <a:stretch>
            <a:fillRect l="-27000" r="-27000"/>
          </a:stretch>
        </a:blipFill>
      </dgm:spPr>
    </dgm:pt>
    <dgm:pt modelId="{8A04EB13-5290-4003-AC43-0EF52774781E}" type="pres">
      <dgm:prSet presAssocID="{EF7C772B-B79D-47E2-B24F-4C5BFD142BC5}" presName="spaceRect" presStyleCnt="0"/>
      <dgm:spPr/>
    </dgm:pt>
    <dgm:pt modelId="{38582E41-DF82-4591-88CC-505D95D8870F}" type="pres">
      <dgm:prSet presAssocID="{EF7C772B-B79D-47E2-B24F-4C5BFD142BC5}" presName="textRect" presStyleLbl="revTx" presStyleIdx="1" presStyleCnt="2">
        <dgm:presLayoutVars>
          <dgm:chMax val="1"/>
          <dgm:chPref val="1"/>
        </dgm:presLayoutVars>
      </dgm:prSet>
      <dgm:spPr/>
    </dgm:pt>
  </dgm:ptLst>
  <dgm:cxnLst>
    <dgm:cxn modelId="{B5D8DB35-2DEB-0243-9E5F-F882829F6131}" type="presOf" srcId="{EF7C772B-B79D-47E2-B24F-4C5BFD142BC5}" destId="{38582E41-DF82-4591-88CC-505D95D8870F}" srcOrd="0" destOrd="0" presId="urn:microsoft.com/office/officeart/2018/2/layout/IconCircleList"/>
    <dgm:cxn modelId="{80F9B054-CE20-4AC8-BE28-236676A7EC51}" srcId="{EFE709FB-3670-437E-8313-D3B1861159D8}" destId="{EF7C772B-B79D-47E2-B24F-4C5BFD142BC5}" srcOrd="1" destOrd="0" parTransId="{5E78E5E0-D89E-41B8-A830-BB74C2E1A0B3}" sibTransId="{5439DB8D-B139-47F5-8AC9-DF0285556492}"/>
    <dgm:cxn modelId="{25926966-7686-0642-954C-E132F29D09F2}" type="presOf" srcId="{57FE760E-905D-4BAA-9E88-59BAB8E4D580}" destId="{5EE7DCB9-711D-664A-9501-E067932C9ECB}" srcOrd="0" destOrd="0" presId="urn:microsoft.com/office/officeart/2018/2/layout/IconCircleList"/>
    <dgm:cxn modelId="{441E19DC-0A47-41F7-8377-C38E8CD0B3D4}" srcId="{EFE709FB-3670-437E-8313-D3B1861159D8}" destId="{9B6E443A-8BAE-4B97-947E-75DEFA8227E4}" srcOrd="0" destOrd="0" parTransId="{18A91B97-09AC-4EB3-9627-22A1C00C087F}" sibTransId="{57FE760E-905D-4BAA-9E88-59BAB8E4D580}"/>
    <dgm:cxn modelId="{57DA57F0-055E-46FB-87BD-5A496CC6BF49}" type="presOf" srcId="{EFE709FB-3670-437E-8313-D3B1861159D8}" destId="{3471EF93-DEDC-4264-9FC0-5A205178DA63}" srcOrd="0" destOrd="0" presId="urn:microsoft.com/office/officeart/2018/2/layout/IconCircleList"/>
    <dgm:cxn modelId="{30BE4EF2-22E7-604A-A426-8F8864320319}" type="presOf" srcId="{9B6E443A-8BAE-4B97-947E-75DEFA8227E4}" destId="{2CAFE1B9-2C34-44E7-87D1-F325C4FE02FE}" srcOrd="0" destOrd="0" presId="urn:microsoft.com/office/officeart/2018/2/layout/IconCircleList"/>
    <dgm:cxn modelId="{73ADD0A7-67F0-354B-8713-B162A084F470}" type="presParOf" srcId="{3471EF93-DEDC-4264-9FC0-5A205178DA63}" destId="{DEF4424E-54AD-4F3F-AED7-33A36B6E01F7}" srcOrd="0" destOrd="0" presId="urn:microsoft.com/office/officeart/2018/2/layout/IconCircleList"/>
    <dgm:cxn modelId="{962B93F5-EFCC-2D43-896B-6F91F27434AB}" type="presParOf" srcId="{DEF4424E-54AD-4F3F-AED7-33A36B6E01F7}" destId="{0D9CED29-11A5-4E00-8A45-806F641382BC}" srcOrd="0" destOrd="0" presId="urn:microsoft.com/office/officeart/2018/2/layout/IconCircleList"/>
    <dgm:cxn modelId="{8A57EC8E-1C74-3D49-9917-ADC65A7807AC}" type="presParOf" srcId="{0D9CED29-11A5-4E00-8A45-806F641382BC}" destId="{BA776CAE-220E-4CAC-B46D-A01FD8B4C896}" srcOrd="0" destOrd="0" presId="urn:microsoft.com/office/officeart/2018/2/layout/IconCircleList"/>
    <dgm:cxn modelId="{1871B974-CEA4-3748-BAED-1DDC0AF17992}" type="presParOf" srcId="{0D9CED29-11A5-4E00-8A45-806F641382BC}" destId="{DC6C32AB-2B92-4ED8-8189-593D88B14730}" srcOrd="1" destOrd="0" presId="urn:microsoft.com/office/officeart/2018/2/layout/IconCircleList"/>
    <dgm:cxn modelId="{4BDA1C45-1891-404D-AA46-90B126F13D75}" type="presParOf" srcId="{0D9CED29-11A5-4E00-8A45-806F641382BC}" destId="{D2CE0031-30B7-4BC6-B70A-B2CB632096B0}" srcOrd="2" destOrd="0" presId="urn:microsoft.com/office/officeart/2018/2/layout/IconCircleList"/>
    <dgm:cxn modelId="{D8C660F9-EE75-264E-B795-6985235069B7}" type="presParOf" srcId="{0D9CED29-11A5-4E00-8A45-806F641382BC}" destId="{2CAFE1B9-2C34-44E7-87D1-F325C4FE02FE}" srcOrd="3" destOrd="0" presId="urn:microsoft.com/office/officeart/2018/2/layout/IconCircleList"/>
    <dgm:cxn modelId="{663FD6CE-0F35-9243-B1FC-8DAA7AA60726}" type="presParOf" srcId="{DEF4424E-54AD-4F3F-AED7-33A36B6E01F7}" destId="{5EE7DCB9-711D-664A-9501-E067932C9ECB}" srcOrd="1" destOrd="0" presId="urn:microsoft.com/office/officeart/2018/2/layout/IconCircleList"/>
    <dgm:cxn modelId="{2E88CF37-08AA-624A-AA5F-889C789BE139}" type="presParOf" srcId="{DEF4424E-54AD-4F3F-AED7-33A36B6E01F7}" destId="{30CD18FC-C8FA-45E7-B27B-CC2A32427F3C}" srcOrd="2" destOrd="0" presId="urn:microsoft.com/office/officeart/2018/2/layout/IconCircleList"/>
    <dgm:cxn modelId="{1BCB9FE2-873C-BC47-8854-5404C2302D41}" type="presParOf" srcId="{30CD18FC-C8FA-45E7-B27B-CC2A32427F3C}" destId="{71C21D6F-D7C1-4E50-B3EC-7315B4B83538}" srcOrd="0" destOrd="0" presId="urn:microsoft.com/office/officeart/2018/2/layout/IconCircleList"/>
    <dgm:cxn modelId="{E8C22739-6798-A340-91AD-10CE82CA47C3}" type="presParOf" srcId="{30CD18FC-C8FA-45E7-B27B-CC2A32427F3C}" destId="{B80ACF73-FD58-45C5-863F-6243D4C72C62}" srcOrd="1" destOrd="0" presId="urn:microsoft.com/office/officeart/2018/2/layout/IconCircleList"/>
    <dgm:cxn modelId="{4B706DD4-26EA-4D42-A33E-AA439FE7741C}" type="presParOf" srcId="{30CD18FC-C8FA-45E7-B27B-CC2A32427F3C}" destId="{8A04EB13-5290-4003-AC43-0EF52774781E}" srcOrd="2" destOrd="0" presId="urn:microsoft.com/office/officeart/2018/2/layout/IconCircleList"/>
    <dgm:cxn modelId="{AA4536E7-E3C1-ED4C-9736-4C67E74566DC}" type="presParOf" srcId="{30CD18FC-C8FA-45E7-B27B-CC2A32427F3C}" destId="{38582E41-DF82-4591-88CC-505D95D8870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14BF5-0234-4ACF-BB01-C16CC6A4CF95}">
      <dsp:nvSpPr>
        <dsp:cNvPr id="0" name=""/>
        <dsp:cNvSpPr/>
      </dsp:nvSpPr>
      <dsp:spPr>
        <a:xfrm>
          <a:off x="0" y="883859"/>
          <a:ext cx="1818562" cy="18185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E215CA-CF84-45F5-990F-AF03946601D8}">
      <dsp:nvSpPr>
        <dsp:cNvPr id="0" name=""/>
        <dsp:cNvSpPr/>
      </dsp:nvSpPr>
      <dsp:spPr>
        <a:xfrm>
          <a:off x="341125" y="1271203"/>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93A7B8-EB25-4FE2-870A-71DEC8AA475F}">
      <dsp:nvSpPr>
        <dsp:cNvPr id="0" name=""/>
        <dsp:cNvSpPr/>
      </dsp:nvSpPr>
      <dsp:spPr>
        <a:xfrm>
          <a:off x="11647" y="3249128"/>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Manufacturing and Logistics </a:t>
          </a:r>
        </a:p>
      </dsp:txBody>
      <dsp:txXfrm>
        <a:off x="11647" y="3249128"/>
        <a:ext cx="2981250" cy="720000"/>
      </dsp:txXfrm>
    </dsp:sp>
    <dsp:sp modelId="{8EE78A3E-8C21-4BDD-89EC-EE709471E21F}">
      <dsp:nvSpPr>
        <dsp:cNvPr id="0" name=""/>
        <dsp:cNvSpPr/>
      </dsp:nvSpPr>
      <dsp:spPr>
        <a:xfrm>
          <a:off x="4104543" y="848452"/>
          <a:ext cx="1818562" cy="18185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328F1B-967B-4A53-A03F-60CED3A1ED39}">
      <dsp:nvSpPr>
        <dsp:cNvPr id="0" name=""/>
        <dsp:cNvSpPr/>
      </dsp:nvSpPr>
      <dsp:spPr>
        <a:xfrm>
          <a:off x="4492099" y="123601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F028A2-2C00-4EB7-83C2-5294AD157C99}">
      <dsp:nvSpPr>
        <dsp:cNvPr id="0" name=""/>
        <dsp:cNvSpPr/>
      </dsp:nvSpPr>
      <dsp:spPr>
        <a:xfrm>
          <a:off x="3514616" y="3249128"/>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Healthcare </a:t>
          </a:r>
        </a:p>
      </dsp:txBody>
      <dsp:txXfrm>
        <a:off x="3514616" y="3249128"/>
        <a:ext cx="2981250" cy="720000"/>
      </dsp:txXfrm>
    </dsp:sp>
    <dsp:sp modelId="{34FE62D2-1A49-47B2-8BE5-321B4CC5AA2C}">
      <dsp:nvSpPr>
        <dsp:cNvPr id="0" name=""/>
        <dsp:cNvSpPr/>
      </dsp:nvSpPr>
      <dsp:spPr>
        <a:xfrm>
          <a:off x="8027545" y="883859"/>
          <a:ext cx="1818562" cy="18185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69B497-0715-4B59-A40F-9F388BE3FA01}">
      <dsp:nvSpPr>
        <dsp:cNvPr id="0" name=""/>
        <dsp:cNvSpPr/>
      </dsp:nvSpPr>
      <dsp:spPr>
        <a:xfrm>
          <a:off x="8400819" y="127142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0160EE-1181-45E7-BF74-3BC9D9AB1330}">
      <dsp:nvSpPr>
        <dsp:cNvPr id="0" name=""/>
        <dsp:cNvSpPr/>
      </dsp:nvSpPr>
      <dsp:spPr>
        <a:xfrm>
          <a:off x="7017585" y="3249128"/>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Finance </a:t>
          </a:r>
        </a:p>
      </dsp:txBody>
      <dsp:txXfrm>
        <a:off x="7017585" y="3249128"/>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76CAE-220E-4CAC-B46D-A01FD8B4C896}">
      <dsp:nvSpPr>
        <dsp:cNvPr id="0" name=""/>
        <dsp:cNvSpPr/>
      </dsp:nvSpPr>
      <dsp:spPr>
        <a:xfrm>
          <a:off x="308599" y="360581"/>
          <a:ext cx="1850290" cy="17583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DC6C32AB-2B92-4ED8-8189-593D88B14730}">
      <dsp:nvSpPr>
        <dsp:cNvPr id="0" name=""/>
        <dsp:cNvSpPr/>
      </dsp:nvSpPr>
      <dsp:spPr>
        <a:xfrm>
          <a:off x="640597" y="710871"/>
          <a:ext cx="1290522" cy="1078120"/>
        </a:xfrm>
        <a:prstGeom prst="rect">
          <a:avLst/>
        </a:prstGeom>
        <a:blipFill dpi="0" rotWithShape="1">
          <a:blip xmlns:r="http://schemas.openxmlformats.org/officeDocument/2006/relationships" r:embed="rId1">
            <a:extLst>
              <a:ext uri="{BEBA8EAE-BF5A-486C-A8C5-ECC9F3942E4B}">
                <a14:imgProps xmlns:a14="http://schemas.microsoft.com/office/drawing/2010/main">
                  <a14:imgLayer r:embed="rId2">
                    <a14:imgEffect>
                      <a14:saturation sat="200000"/>
                    </a14:imgEffect>
                  </a14:imgLayer>
                </a14:imgProps>
              </a:ext>
              <a:ext uri="{28A0092B-C50C-407E-A947-70E740481C1C}">
                <a14:useLocalDpi xmlns:a14="http://schemas.microsoft.com/office/drawing/2010/main" val="0"/>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CAFE1B9-2C34-44E7-87D1-F325C4FE02FE}">
      <dsp:nvSpPr>
        <dsp:cNvPr id="0" name=""/>
        <dsp:cNvSpPr/>
      </dsp:nvSpPr>
      <dsp:spPr>
        <a:xfrm>
          <a:off x="1863817" y="1805115"/>
          <a:ext cx="2882845" cy="1223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err="1"/>
            <a:t>ent</a:t>
          </a:r>
          <a:r>
            <a:rPr lang="en-US" sz="2400" kern="1200" dirty="0"/>
            <a:t> </a:t>
          </a:r>
        </a:p>
      </dsp:txBody>
      <dsp:txXfrm>
        <a:off x="1863817" y="1805115"/>
        <a:ext cx="2882845" cy="1223025"/>
      </dsp:txXfrm>
    </dsp:sp>
    <dsp:sp modelId="{71C21D6F-D7C1-4E50-B3EC-7315B4B83538}">
      <dsp:nvSpPr>
        <dsp:cNvPr id="0" name=""/>
        <dsp:cNvSpPr/>
      </dsp:nvSpPr>
      <dsp:spPr>
        <a:xfrm>
          <a:off x="6700819" y="288802"/>
          <a:ext cx="1879973" cy="17574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B80ACF73-FD58-45C5-863F-6243D4C72C62}">
      <dsp:nvSpPr>
        <dsp:cNvPr id="0" name=""/>
        <dsp:cNvSpPr/>
      </dsp:nvSpPr>
      <dsp:spPr>
        <a:xfrm>
          <a:off x="7214085" y="603127"/>
          <a:ext cx="853446" cy="110493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7000" r="-27000"/>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8582E41-DF82-4591-88CC-505D95D8870F}">
      <dsp:nvSpPr>
        <dsp:cNvPr id="0" name=""/>
        <dsp:cNvSpPr/>
      </dsp:nvSpPr>
      <dsp:spPr>
        <a:xfrm>
          <a:off x="7062554" y="1805115"/>
          <a:ext cx="2882845" cy="1223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Blockchain</a:t>
          </a:r>
        </a:p>
      </dsp:txBody>
      <dsp:txXfrm>
        <a:off x="7062554" y="1805115"/>
        <a:ext cx="2882845" cy="122302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B9747-668C-FF4E-B419-0BF6B7DDF475}" type="datetimeFigureOut">
              <a:rPr lang="en-US" smtClean="0"/>
              <a:t>12/4/24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DD5B3-4B60-CD4B-A9AF-1B84126DAD93}" type="slidenum">
              <a:rPr lang="en-US" smtClean="0"/>
              <a:t>‹#›</a:t>
            </a:fld>
            <a:endParaRPr lang="en-US"/>
          </a:p>
        </p:txBody>
      </p:sp>
    </p:spTree>
    <p:extLst>
      <p:ext uri="{BB962C8B-B14F-4D97-AF65-F5344CB8AC3E}">
        <p14:creationId xmlns:p14="http://schemas.microsoft.com/office/powerpoint/2010/main" val="3192893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98289-52D2-B1EB-96DD-7B5B6E1C48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D46A6D-88A7-9682-5A8D-EE40D41C06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95985C-E4A7-BAAD-CE6D-67E1F7CE6FA8}"/>
              </a:ext>
            </a:extLst>
          </p:cNvPr>
          <p:cNvSpPr>
            <a:spLocks noGrp="1"/>
          </p:cNvSpPr>
          <p:nvPr>
            <p:ph type="body" idx="1"/>
          </p:nvPr>
        </p:nvSpPr>
        <p:spPr/>
        <p:txBody>
          <a:bodyPr/>
          <a:lstStyle/>
          <a:p>
            <a:r>
              <a:rPr lang="en-US" b="0" i="0" u="none" strike="noStrike" dirty="0">
                <a:effectLst/>
                <a:latin typeface="__fkGroteskNeue_598ab8"/>
              </a:rPr>
              <a:t>How process mining bridges the gap between business processes and data science, extracting insights from event logs to optimize workflows. Highlight the importance of process mining in enhancing operational efficiency and decision-making across organizations.</a:t>
            </a:r>
            <a:endParaRPr lang="en-US" dirty="0"/>
          </a:p>
        </p:txBody>
      </p:sp>
      <p:sp>
        <p:nvSpPr>
          <p:cNvPr id="4" name="Slide Number Placeholder 3">
            <a:extLst>
              <a:ext uri="{FF2B5EF4-FFF2-40B4-BE49-F238E27FC236}">
                <a16:creationId xmlns:a16="http://schemas.microsoft.com/office/drawing/2014/main" id="{A1C6D12F-0366-6BF8-FC0E-646A35D71F46}"/>
              </a:ext>
            </a:extLst>
          </p:cNvPr>
          <p:cNvSpPr>
            <a:spLocks noGrp="1"/>
          </p:cNvSpPr>
          <p:nvPr>
            <p:ph type="sldNum" sz="quarter" idx="5"/>
          </p:nvPr>
        </p:nvSpPr>
        <p:spPr/>
        <p:txBody>
          <a:bodyPr/>
          <a:lstStyle/>
          <a:p>
            <a:fld id="{4AFDD5B3-4B60-CD4B-A9AF-1B84126DAD93}" type="slidenum">
              <a:rPr lang="en-US" smtClean="0"/>
              <a:t>2</a:t>
            </a:fld>
            <a:endParaRPr lang="en-US"/>
          </a:p>
        </p:txBody>
      </p:sp>
    </p:spTree>
    <p:extLst>
      <p:ext uri="{BB962C8B-B14F-4D97-AF65-F5344CB8AC3E}">
        <p14:creationId xmlns:p14="http://schemas.microsoft.com/office/powerpoint/2010/main" val="527845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860B6-2555-57C2-ECCD-CBEC81638E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0D7E0F-E5AA-C2B9-8FB7-02AF60773A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2D885F-F763-6163-E067-42FA80D739E1}"/>
              </a:ext>
            </a:extLst>
          </p:cNvPr>
          <p:cNvSpPr>
            <a:spLocks noGrp="1"/>
          </p:cNvSpPr>
          <p:nvPr>
            <p:ph type="body" idx="1"/>
          </p:nvPr>
        </p:nvSpPr>
        <p:spPr/>
        <p:txBody>
          <a:bodyPr/>
          <a:lstStyle/>
          <a:p>
            <a:r>
              <a:rPr lang="en-US" b="0" i="0" u="none" strike="noStrike" dirty="0">
                <a:effectLst/>
                <a:latin typeface="__fkGroteskNeue_598ab8"/>
              </a:rPr>
              <a:t>Explain how ICPM extends traditional process mining to address cross-organizational challenges. Highlight the need for privacy-preserving techniques and customizable computations.</a:t>
            </a:r>
            <a:endParaRPr lang="en-US" dirty="0"/>
          </a:p>
        </p:txBody>
      </p:sp>
      <p:sp>
        <p:nvSpPr>
          <p:cNvPr id="4" name="Slide Number Placeholder 3">
            <a:extLst>
              <a:ext uri="{FF2B5EF4-FFF2-40B4-BE49-F238E27FC236}">
                <a16:creationId xmlns:a16="http://schemas.microsoft.com/office/drawing/2014/main" id="{2611FC3D-A717-9C22-31F5-D6FBFAD5E2AE}"/>
              </a:ext>
            </a:extLst>
          </p:cNvPr>
          <p:cNvSpPr>
            <a:spLocks noGrp="1"/>
          </p:cNvSpPr>
          <p:nvPr>
            <p:ph type="sldNum" sz="quarter" idx="5"/>
          </p:nvPr>
        </p:nvSpPr>
        <p:spPr/>
        <p:txBody>
          <a:bodyPr/>
          <a:lstStyle/>
          <a:p>
            <a:fld id="{4AFDD5B3-4B60-CD4B-A9AF-1B84126DAD93}" type="slidenum">
              <a:rPr lang="en-US" smtClean="0"/>
              <a:t>11</a:t>
            </a:fld>
            <a:endParaRPr lang="en-US"/>
          </a:p>
        </p:txBody>
      </p:sp>
    </p:spTree>
    <p:extLst>
      <p:ext uri="{BB962C8B-B14F-4D97-AF65-F5344CB8AC3E}">
        <p14:creationId xmlns:p14="http://schemas.microsoft.com/office/powerpoint/2010/main" val="3141419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1009F-76BC-338C-7F5A-1893372C45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49516B-5B95-11F2-F356-4B306D0C11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99014F-9184-E46B-B4A5-97254D78310A}"/>
              </a:ext>
            </a:extLst>
          </p:cNvPr>
          <p:cNvSpPr>
            <a:spLocks noGrp="1"/>
          </p:cNvSpPr>
          <p:nvPr>
            <p:ph type="body" idx="1"/>
          </p:nvPr>
        </p:nvSpPr>
        <p:spPr/>
        <p:txBody>
          <a:bodyPr/>
          <a:lstStyle/>
          <a:p>
            <a:r>
              <a:rPr lang="en-US" b="0" i="0" u="none" strike="noStrike" dirty="0">
                <a:effectLst/>
                <a:latin typeface="__fkGroteskNeue_598ab8"/>
              </a:rPr>
              <a:t>Explain how ICPM extends traditional process mining to address cross-organizational challenges. Highlight the need for privacy-preserving techniques and customizable computations.</a:t>
            </a:r>
            <a:endParaRPr lang="en-US" dirty="0"/>
          </a:p>
        </p:txBody>
      </p:sp>
      <p:sp>
        <p:nvSpPr>
          <p:cNvPr id="4" name="Slide Number Placeholder 3">
            <a:extLst>
              <a:ext uri="{FF2B5EF4-FFF2-40B4-BE49-F238E27FC236}">
                <a16:creationId xmlns:a16="http://schemas.microsoft.com/office/drawing/2014/main" id="{19373F53-74BE-E9D6-F237-A73578B1620A}"/>
              </a:ext>
            </a:extLst>
          </p:cNvPr>
          <p:cNvSpPr>
            <a:spLocks noGrp="1"/>
          </p:cNvSpPr>
          <p:nvPr>
            <p:ph type="sldNum" sz="quarter" idx="5"/>
          </p:nvPr>
        </p:nvSpPr>
        <p:spPr/>
        <p:txBody>
          <a:bodyPr/>
          <a:lstStyle/>
          <a:p>
            <a:fld id="{4AFDD5B3-4B60-CD4B-A9AF-1B84126DAD93}" type="slidenum">
              <a:rPr lang="en-US" smtClean="0"/>
              <a:t>12</a:t>
            </a:fld>
            <a:endParaRPr lang="en-US"/>
          </a:p>
        </p:txBody>
      </p:sp>
    </p:spTree>
    <p:extLst>
      <p:ext uri="{BB962C8B-B14F-4D97-AF65-F5344CB8AC3E}">
        <p14:creationId xmlns:p14="http://schemas.microsoft.com/office/powerpoint/2010/main" val="1551574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E3DC7-C97F-85CE-8B1E-85520838FF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A4B265-54B4-E4A0-7545-2A88693515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885049-8211-725A-EB3E-16F42CDB53AC}"/>
              </a:ext>
            </a:extLst>
          </p:cNvPr>
          <p:cNvSpPr>
            <a:spLocks noGrp="1"/>
          </p:cNvSpPr>
          <p:nvPr>
            <p:ph type="body" idx="1"/>
          </p:nvPr>
        </p:nvSpPr>
        <p:spPr/>
        <p:txBody>
          <a:bodyPr/>
          <a:lstStyle/>
          <a:p>
            <a:r>
              <a:rPr lang="en-US" b="0" i="0" u="none" strike="noStrike" dirty="0">
                <a:effectLst/>
                <a:latin typeface="__fkGroteskNeue_598ab8"/>
              </a:rPr>
              <a:t>Explain how ICPM extends traditional process mining to address cross-organizational challenges. Highlight the need for privacy-preserving techniques and customizable computations.</a:t>
            </a:r>
            <a:endParaRPr lang="en-US" dirty="0"/>
          </a:p>
        </p:txBody>
      </p:sp>
      <p:sp>
        <p:nvSpPr>
          <p:cNvPr id="4" name="Slide Number Placeholder 3">
            <a:extLst>
              <a:ext uri="{FF2B5EF4-FFF2-40B4-BE49-F238E27FC236}">
                <a16:creationId xmlns:a16="http://schemas.microsoft.com/office/drawing/2014/main" id="{733CA06E-ED99-D3FC-96D3-9EFB1B4B081F}"/>
              </a:ext>
            </a:extLst>
          </p:cNvPr>
          <p:cNvSpPr>
            <a:spLocks noGrp="1"/>
          </p:cNvSpPr>
          <p:nvPr>
            <p:ph type="sldNum" sz="quarter" idx="5"/>
          </p:nvPr>
        </p:nvSpPr>
        <p:spPr/>
        <p:txBody>
          <a:bodyPr/>
          <a:lstStyle/>
          <a:p>
            <a:fld id="{4AFDD5B3-4B60-CD4B-A9AF-1B84126DAD93}" type="slidenum">
              <a:rPr lang="en-US" smtClean="0"/>
              <a:t>13</a:t>
            </a:fld>
            <a:endParaRPr lang="en-US"/>
          </a:p>
        </p:txBody>
      </p:sp>
    </p:spTree>
    <p:extLst>
      <p:ext uri="{BB962C8B-B14F-4D97-AF65-F5344CB8AC3E}">
        <p14:creationId xmlns:p14="http://schemas.microsoft.com/office/powerpoint/2010/main" val="414916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effectLst/>
                <a:latin typeface="__fkGroteskNeue_598ab8"/>
              </a:rPr>
              <a:t>Discuss how these advances address challenges like data privacy, complex relationships, and scalability. Emphasize the role of AI and machine learning in enhancing process mining capabilities.</a:t>
            </a:r>
            <a:endParaRPr lang="en-US" dirty="0"/>
          </a:p>
        </p:txBody>
      </p:sp>
      <p:sp>
        <p:nvSpPr>
          <p:cNvPr id="4" name="Slide Number Placeholder 3"/>
          <p:cNvSpPr>
            <a:spLocks noGrp="1"/>
          </p:cNvSpPr>
          <p:nvPr>
            <p:ph type="sldNum" sz="quarter" idx="5"/>
          </p:nvPr>
        </p:nvSpPr>
        <p:spPr/>
        <p:txBody>
          <a:bodyPr/>
          <a:lstStyle/>
          <a:p>
            <a:fld id="{4AFDD5B3-4B60-CD4B-A9AF-1B84126DAD93}" type="slidenum">
              <a:rPr lang="en-US" smtClean="0"/>
              <a:t>3</a:t>
            </a:fld>
            <a:endParaRPr lang="en-US"/>
          </a:p>
        </p:txBody>
      </p:sp>
    </p:spTree>
    <p:extLst>
      <p:ext uri="{BB962C8B-B14F-4D97-AF65-F5344CB8AC3E}">
        <p14:creationId xmlns:p14="http://schemas.microsoft.com/office/powerpoint/2010/main" val="1465568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8746B-7797-B61A-082A-AE9AD2B584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F794EC-63CB-3C67-F742-2AF513FF85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9BB1CC-8A3E-5266-528D-53747CBFEF16}"/>
              </a:ext>
            </a:extLst>
          </p:cNvPr>
          <p:cNvSpPr>
            <a:spLocks noGrp="1"/>
          </p:cNvSpPr>
          <p:nvPr>
            <p:ph type="body" idx="1"/>
          </p:nvPr>
        </p:nvSpPr>
        <p:spPr/>
        <p:txBody>
          <a:bodyPr/>
          <a:lstStyle/>
          <a:p>
            <a:r>
              <a:rPr lang="en-US" b="0" i="0" u="none" strike="noStrike" dirty="0">
                <a:effectLst/>
                <a:latin typeface="__fkGroteskNeue_598ab8"/>
              </a:rPr>
              <a:t>Briefly explain how process mining is applied in each industry, using the figures from the paper to illustrate real-world examples.</a:t>
            </a:r>
            <a:endParaRPr lang="en-US" dirty="0"/>
          </a:p>
        </p:txBody>
      </p:sp>
      <p:sp>
        <p:nvSpPr>
          <p:cNvPr id="4" name="Slide Number Placeholder 3">
            <a:extLst>
              <a:ext uri="{FF2B5EF4-FFF2-40B4-BE49-F238E27FC236}">
                <a16:creationId xmlns:a16="http://schemas.microsoft.com/office/drawing/2014/main" id="{9B64405B-D1F0-C533-3EE0-1549FEFB7E31}"/>
              </a:ext>
            </a:extLst>
          </p:cNvPr>
          <p:cNvSpPr>
            <a:spLocks noGrp="1"/>
          </p:cNvSpPr>
          <p:nvPr>
            <p:ph type="sldNum" sz="quarter" idx="5"/>
          </p:nvPr>
        </p:nvSpPr>
        <p:spPr/>
        <p:txBody>
          <a:bodyPr/>
          <a:lstStyle/>
          <a:p>
            <a:fld id="{4AFDD5B3-4B60-CD4B-A9AF-1B84126DAD93}" type="slidenum">
              <a:rPr lang="en-US" smtClean="0"/>
              <a:t>4</a:t>
            </a:fld>
            <a:endParaRPr lang="en-US"/>
          </a:p>
        </p:txBody>
      </p:sp>
    </p:spTree>
    <p:extLst>
      <p:ext uri="{BB962C8B-B14F-4D97-AF65-F5344CB8AC3E}">
        <p14:creationId xmlns:p14="http://schemas.microsoft.com/office/powerpoint/2010/main" val="2629395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C624A-F58B-BF7B-556D-FD621C602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E25040-A0C1-96DD-3C22-3D1963380D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F6ACA3-C12F-6B9B-5034-954ECB558380}"/>
              </a:ext>
            </a:extLst>
          </p:cNvPr>
          <p:cNvSpPr>
            <a:spLocks noGrp="1"/>
          </p:cNvSpPr>
          <p:nvPr>
            <p:ph type="body" idx="1"/>
          </p:nvPr>
        </p:nvSpPr>
        <p:spPr/>
        <p:txBody>
          <a:bodyPr/>
          <a:lstStyle/>
          <a:p>
            <a:r>
              <a:rPr lang="en-US" b="0" i="0" u="none" strike="noStrike" dirty="0">
                <a:effectLst/>
                <a:latin typeface="__fkGroteskNeue_598ab8"/>
              </a:rPr>
              <a:t>Briefly explain how process mining is applied in each industry, using the figures from the paper to illustrate real-world examples.</a:t>
            </a:r>
            <a:endParaRPr lang="en-US" dirty="0"/>
          </a:p>
        </p:txBody>
      </p:sp>
      <p:sp>
        <p:nvSpPr>
          <p:cNvPr id="4" name="Slide Number Placeholder 3">
            <a:extLst>
              <a:ext uri="{FF2B5EF4-FFF2-40B4-BE49-F238E27FC236}">
                <a16:creationId xmlns:a16="http://schemas.microsoft.com/office/drawing/2014/main" id="{58FD730D-E4B3-0355-F613-42F06D4413C1}"/>
              </a:ext>
            </a:extLst>
          </p:cNvPr>
          <p:cNvSpPr>
            <a:spLocks noGrp="1"/>
          </p:cNvSpPr>
          <p:nvPr>
            <p:ph type="sldNum" sz="quarter" idx="5"/>
          </p:nvPr>
        </p:nvSpPr>
        <p:spPr/>
        <p:txBody>
          <a:bodyPr/>
          <a:lstStyle/>
          <a:p>
            <a:fld id="{4AFDD5B3-4B60-CD4B-A9AF-1B84126DAD93}" type="slidenum">
              <a:rPr lang="en-US" smtClean="0"/>
              <a:t>5</a:t>
            </a:fld>
            <a:endParaRPr lang="en-US"/>
          </a:p>
        </p:txBody>
      </p:sp>
    </p:spTree>
    <p:extLst>
      <p:ext uri="{BB962C8B-B14F-4D97-AF65-F5344CB8AC3E}">
        <p14:creationId xmlns:p14="http://schemas.microsoft.com/office/powerpoint/2010/main" val="177667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12054-0CB8-F919-691C-E14501D390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94002-187E-4B9C-08EF-C32A86ACEF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4618ED-E2B0-931E-8287-675ED13DC071}"/>
              </a:ext>
            </a:extLst>
          </p:cNvPr>
          <p:cNvSpPr>
            <a:spLocks noGrp="1"/>
          </p:cNvSpPr>
          <p:nvPr>
            <p:ph type="body" idx="1"/>
          </p:nvPr>
        </p:nvSpPr>
        <p:spPr/>
        <p:txBody>
          <a:bodyPr/>
          <a:lstStyle/>
          <a:p>
            <a:r>
              <a:rPr lang="en-US" b="0" i="0" u="none" strike="noStrike" dirty="0">
                <a:effectLst/>
                <a:latin typeface="__fkGroteskNeue_598ab8"/>
              </a:rPr>
              <a:t>Discuss how these advances address challenges like data privacy, complex relationships, and scalability. Emphasize the role of AI and machine learning in enhancing process mining capabilities.</a:t>
            </a:r>
            <a:endParaRPr lang="en-US" dirty="0"/>
          </a:p>
        </p:txBody>
      </p:sp>
      <p:sp>
        <p:nvSpPr>
          <p:cNvPr id="4" name="Slide Number Placeholder 3">
            <a:extLst>
              <a:ext uri="{FF2B5EF4-FFF2-40B4-BE49-F238E27FC236}">
                <a16:creationId xmlns:a16="http://schemas.microsoft.com/office/drawing/2014/main" id="{C9A33456-FFDE-A44D-0B5C-CDCA5449CF08}"/>
              </a:ext>
            </a:extLst>
          </p:cNvPr>
          <p:cNvSpPr>
            <a:spLocks noGrp="1"/>
          </p:cNvSpPr>
          <p:nvPr>
            <p:ph type="sldNum" sz="quarter" idx="5"/>
          </p:nvPr>
        </p:nvSpPr>
        <p:spPr/>
        <p:txBody>
          <a:bodyPr/>
          <a:lstStyle/>
          <a:p>
            <a:fld id="{4AFDD5B3-4B60-CD4B-A9AF-1B84126DAD93}" type="slidenum">
              <a:rPr lang="en-US" smtClean="0"/>
              <a:t>6</a:t>
            </a:fld>
            <a:endParaRPr lang="en-US"/>
          </a:p>
        </p:txBody>
      </p:sp>
    </p:spTree>
    <p:extLst>
      <p:ext uri="{BB962C8B-B14F-4D97-AF65-F5344CB8AC3E}">
        <p14:creationId xmlns:p14="http://schemas.microsoft.com/office/powerpoint/2010/main" val="4078453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6BA02-2CC0-902C-E147-7EBC04F3D9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4387EA-A411-EE15-37FF-D9C1342365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9065E1-0E04-7C43-FE2D-C655EB080AAD}"/>
              </a:ext>
            </a:extLst>
          </p:cNvPr>
          <p:cNvSpPr>
            <a:spLocks noGrp="1"/>
          </p:cNvSpPr>
          <p:nvPr>
            <p:ph type="body" idx="1"/>
          </p:nvPr>
        </p:nvSpPr>
        <p:spPr/>
        <p:txBody>
          <a:bodyPr/>
          <a:lstStyle/>
          <a:p>
            <a:r>
              <a:rPr lang="en-US" b="0" i="0" u="none" strike="noStrike" dirty="0">
                <a:effectLst/>
                <a:latin typeface="__fkGroteskNeue_598ab8"/>
              </a:rPr>
              <a:t>Explain how ICPM extends traditional process mining to address cross-organizational challenges. Highlight the need for privacy-preserving techniques and customizable computations.</a:t>
            </a:r>
            <a:endParaRPr lang="en-US" dirty="0"/>
          </a:p>
        </p:txBody>
      </p:sp>
      <p:sp>
        <p:nvSpPr>
          <p:cNvPr id="4" name="Slide Number Placeholder 3">
            <a:extLst>
              <a:ext uri="{FF2B5EF4-FFF2-40B4-BE49-F238E27FC236}">
                <a16:creationId xmlns:a16="http://schemas.microsoft.com/office/drawing/2014/main" id="{9517A9DE-0601-28C9-14BF-F935E7D8D3CE}"/>
              </a:ext>
            </a:extLst>
          </p:cNvPr>
          <p:cNvSpPr>
            <a:spLocks noGrp="1"/>
          </p:cNvSpPr>
          <p:nvPr>
            <p:ph type="sldNum" sz="quarter" idx="5"/>
          </p:nvPr>
        </p:nvSpPr>
        <p:spPr/>
        <p:txBody>
          <a:bodyPr/>
          <a:lstStyle/>
          <a:p>
            <a:fld id="{4AFDD5B3-4B60-CD4B-A9AF-1B84126DAD93}" type="slidenum">
              <a:rPr lang="en-US" smtClean="0"/>
              <a:t>7</a:t>
            </a:fld>
            <a:endParaRPr lang="en-US"/>
          </a:p>
        </p:txBody>
      </p:sp>
    </p:spTree>
    <p:extLst>
      <p:ext uri="{BB962C8B-B14F-4D97-AF65-F5344CB8AC3E}">
        <p14:creationId xmlns:p14="http://schemas.microsoft.com/office/powerpoint/2010/main" val="927856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6D4C3-B3D0-FE72-C1DE-A416970AAA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B52D2D-4180-5F74-7EEF-6D9FAA5D1A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507997-CC02-601A-4BD8-76689CA401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76C6D5-A486-E6CE-220F-F1C1CE8004BB}"/>
              </a:ext>
            </a:extLst>
          </p:cNvPr>
          <p:cNvSpPr>
            <a:spLocks noGrp="1"/>
          </p:cNvSpPr>
          <p:nvPr>
            <p:ph type="sldNum" sz="quarter" idx="5"/>
          </p:nvPr>
        </p:nvSpPr>
        <p:spPr/>
        <p:txBody>
          <a:bodyPr/>
          <a:lstStyle/>
          <a:p>
            <a:fld id="{4AFDD5B3-4B60-CD4B-A9AF-1B84126DAD93}" type="slidenum">
              <a:rPr lang="en-US" smtClean="0"/>
              <a:t>8</a:t>
            </a:fld>
            <a:endParaRPr lang="en-US"/>
          </a:p>
        </p:txBody>
      </p:sp>
    </p:spTree>
    <p:extLst>
      <p:ext uri="{BB962C8B-B14F-4D97-AF65-F5344CB8AC3E}">
        <p14:creationId xmlns:p14="http://schemas.microsoft.com/office/powerpoint/2010/main" val="1814007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4EFBA-D7C7-1880-9A98-625F7ABFE2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855B58-8E2B-82FB-2CE8-91F179A46C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46A5B1-33E3-2F50-7815-F2850F7880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16649DD-C7B2-5876-F810-CA3D005BC5A3}"/>
              </a:ext>
            </a:extLst>
          </p:cNvPr>
          <p:cNvSpPr>
            <a:spLocks noGrp="1"/>
          </p:cNvSpPr>
          <p:nvPr>
            <p:ph type="sldNum" sz="quarter" idx="5"/>
          </p:nvPr>
        </p:nvSpPr>
        <p:spPr/>
        <p:txBody>
          <a:bodyPr/>
          <a:lstStyle/>
          <a:p>
            <a:fld id="{4AFDD5B3-4B60-CD4B-A9AF-1B84126DAD93}" type="slidenum">
              <a:rPr lang="en-US" smtClean="0"/>
              <a:t>9</a:t>
            </a:fld>
            <a:endParaRPr lang="en-US"/>
          </a:p>
        </p:txBody>
      </p:sp>
    </p:spTree>
    <p:extLst>
      <p:ext uri="{BB962C8B-B14F-4D97-AF65-F5344CB8AC3E}">
        <p14:creationId xmlns:p14="http://schemas.microsoft.com/office/powerpoint/2010/main" val="1023870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7247B-4111-6C29-E44D-650568E837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83B993-7920-254A-971C-06D74FCDC7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E19237-ABC2-871B-CA24-6F22690EB1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DA5823-3FE7-3CC8-43A9-EF345C70498D}"/>
              </a:ext>
            </a:extLst>
          </p:cNvPr>
          <p:cNvSpPr>
            <a:spLocks noGrp="1"/>
          </p:cNvSpPr>
          <p:nvPr>
            <p:ph type="sldNum" sz="quarter" idx="5"/>
          </p:nvPr>
        </p:nvSpPr>
        <p:spPr/>
        <p:txBody>
          <a:bodyPr/>
          <a:lstStyle/>
          <a:p>
            <a:fld id="{4AFDD5B3-4B60-CD4B-A9AF-1B84126DAD93}" type="slidenum">
              <a:rPr lang="en-US" smtClean="0"/>
              <a:t>10</a:t>
            </a:fld>
            <a:endParaRPr lang="en-US"/>
          </a:p>
        </p:txBody>
      </p:sp>
    </p:spTree>
    <p:extLst>
      <p:ext uri="{BB962C8B-B14F-4D97-AF65-F5344CB8AC3E}">
        <p14:creationId xmlns:p14="http://schemas.microsoft.com/office/powerpoint/2010/main" val="1756603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12/4/24</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17650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12/4/24</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63663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12/4/24</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78115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12/4/24</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6673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12/4/24</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234697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12/4/24</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43859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12/4/24</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3539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12/4/24</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422110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12/4/24</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11312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12/4/24</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78898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12/4/24</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15458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12/4/24</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8153886"/>
      </p:ext>
    </p:extLst>
  </p:cSld>
  <p:clrMap bg1="dk1" tx1="lt1" bg2="dk2" tx2="lt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9" r:id="rId10"/>
    <p:sldLayoutId id="21474840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pdf/2407.1128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medium.com/@apurva.karne/intelligent-cross-organizational-process-mining-9ae34707c996"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2.png"/><Relationship Id="rId5" Type="http://schemas.openxmlformats.org/officeDocument/2006/relationships/diagramQuickStyle" Target="../diagrams/quickStyle1.xml"/><Relationship Id="rId10" Type="http://schemas.openxmlformats.org/officeDocument/2006/relationships/image" Target="../media/image11.png"/><Relationship Id="rId4" Type="http://schemas.openxmlformats.org/officeDocument/2006/relationships/diagramLayout" Target="../diagrams/layout1.xm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16.png"/><Relationship Id="rId4" Type="http://schemas.openxmlformats.org/officeDocument/2006/relationships/diagramLayout" Target="../diagrams/layout2.xm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mesh">
            <a:extLst>
              <a:ext uri="{FF2B5EF4-FFF2-40B4-BE49-F238E27FC236}">
                <a16:creationId xmlns:a16="http://schemas.microsoft.com/office/drawing/2014/main" id="{F8D1D063-13CA-0DDB-8248-A182CED21F7C}"/>
              </a:ext>
            </a:extLst>
          </p:cNvPr>
          <p:cNvPicPr>
            <a:picLocks noChangeAspect="1"/>
          </p:cNvPicPr>
          <p:nvPr/>
        </p:nvPicPr>
        <p:blipFill>
          <a:blip r:embed="rId2">
            <a:alphaModFix amt="30000"/>
          </a:blip>
          <a:srcRect b="25094"/>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grpSp>
        <p:nvGrpSpPr>
          <p:cNvPr id="67" name="Group 66">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64" name="Freeform: Shape 63">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Shape 64">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D6996FA-43D0-017A-2138-9273E203FE51}"/>
              </a:ext>
            </a:extLst>
          </p:cNvPr>
          <p:cNvSpPr>
            <a:spLocks noGrp="1"/>
          </p:cNvSpPr>
          <p:nvPr>
            <p:ph type="ctrTitle"/>
          </p:nvPr>
        </p:nvSpPr>
        <p:spPr>
          <a:xfrm>
            <a:off x="761999" y="1514475"/>
            <a:ext cx="8967789" cy="1995487"/>
          </a:xfrm>
        </p:spPr>
        <p:txBody>
          <a:bodyPr>
            <a:normAutofit/>
          </a:bodyPr>
          <a:lstStyle/>
          <a:p>
            <a:pPr algn="l"/>
            <a:r>
              <a:rPr lang="en-US" sz="4400" dirty="0">
                <a:solidFill>
                  <a:schemeClr val="bg1"/>
                </a:solidFill>
                <a:latin typeface="Calibri" panose="020F0502020204030204" pitchFamily="34" charset="0"/>
                <a:cs typeface="Calibri" panose="020F0502020204030204" pitchFamily="34" charset="0"/>
              </a:rPr>
              <a:t>Intelligent Cross-Organizational Process Mining:</a:t>
            </a:r>
            <a:br>
              <a:rPr lang="en-US" sz="4400" dirty="0">
                <a:solidFill>
                  <a:schemeClr val="bg1"/>
                </a:solidFill>
                <a:latin typeface="Calibri" panose="020F0502020204030204" pitchFamily="34" charset="0"/>
                <a:cs typeface="Calibri" panose="020F0502020204030204" pitchFamily="34" charset="0"/>
              </a:rPr>
            </a:br>
            <a:r>
              <a:rPr lang="en-US" sz="4400" dirty="0">
                <a:solidFill>
                  <a:schemeClr val="bg1"/>
                </a:solidFill>
                <a:latin typeface="Calibri" panose="020F0502020204030204" pitchFamily="34" charset="0"/>
                <a:cs typeface="Calibri" panose="020F0502020204030204" pitchFamily="34" charset="0"/>
              </a:rPr>
              <a:t>A Survey and New Perspectives</a:t>
            </a:r>
          </a:p>
        </p:txBody>
      </p:sp>
      <p:sp>
        <p:nvSpPr>
          <p:cNvPr id="3" name="Subtitle 2">
            <a:extLst>
              <a:ext uri="{FF2B5EF4-FFF2-40B4-BE49-F238E27FC236}">
                <a16:creationId xmlns:a16="http://schemas.microsoft.com/office/drawing/2014/main" id="{C9113628-17F8-2DF4-41F6-EDEEE3BF203F}"/>
              </a:ext>
            </a:extLst>
          </p:cNvPr>
          <p:cNvSpPr>
            <a:spLocks noGrp="1"/>
          </p:cNvSpPr>
          <p:nvPr>
            <p:ph type="subTitle" idx="1"/>
          </p:nvPr>
        </p:nvSpPr>
        <p:spPr>
          <a:xfrm>
            <a:off x="762000" y="3809999"/>
            <a:ext cx="8382000" cy="1338471"/>
          </a:xfrm>
        </p:spPr>
        <p:txBody>
          <a:bodyPr>
            <a:normAutofit/>
          </a:bodyPr>
          <a:lstStyle/>
          <a:p>
            <a:pPr algn="l"/>
            <a:r>
              <a:rPr lang="en-US" dirty="0" err="1">
                <a:solidFill>
                  <a:schemeClr val="bg1"/>
                </a:solidFill>
              </a:rPr>
              <a:t>Yiyuan</a:t>
            </a:r>
            <a:r>
              <a:rPr lang="en-US" dirty="0">
                <a:solidFill>
                  <a:schemeClr val="bg1"/>
                </a:solidFill>
              </a:rPr>
              <a:t> Yang, </a:t>
            </a:r>
            <a:r>
              <a:rPr lang="en-US" dirty="0" err="1">
                <a:solidFill>
                  <a:schemeClr val="bg1"/>
                </a:solidFill>
              </a:rPr>
              <a:t>Zheshun</a:t>
            </a:r>
            <a:r>
              <a:rPr lang="en-US" dirty="0">
                <a:solidFill>
                  <a:schemeClr val="bg1"/>
                </a:solidFill>
              </a:rPr>
              <a:t> Wu, Yong Chu, </a:t>
            </a:r>
            <a:r>
              <a:rPr lang="en-US" dirty="0" err="1">
                <a:solidFill>
                  <a:schemeClr val="bg1"/>
                </a:solidFill>
              </a:rPr>
              <a:t>Zhenghua</a:t>
            </a:r>
            <a:r>
              <a:rPr lang="en-US" dirty="0">
                <a:solidFill>
                  <a:schemeClr val="bg1"/>
                </a:solidFill>
              </a:rPr>
              <a:t> Chen, </a:t>
            </a:r>
            <a:r>
              <a:rPr lang="en-US" dirty="0" err="1">
                <a:solidFill>
                  <a:schemeClr val="bg1"/>
                </a:solidFill>
              </a:rPr>
              <a:t>Zenglin</a:t>
            </a:r>
            <a:r>
              <a:rPr lang="en-US" dirty="0">
                <a:solidFill>
                  <a:schemeClr val="bg1"/>
                </a:solidFill>
              </a:rPr>
              <a:t> Xu, </a:t>
            </a:r>
            <a:r>
              <a:rPr lang="en-US" dirty="0" err="1">
                <a:solidFill>
                  <a:schemeClr val="bg1"/>
                </a:solidFill>
              </a:rPr>
              <a:t>Qingsong</a:t>
            </a:r>
            <a:r>
              <a:rPr lang="en-US" dirty="0">
                <a:solidFill>
                  <a:schemeClr val="bg1"/>
                </a:solidFill>
              </a:rPr>
              <a:t> Wen</a:t>
            </a:r>
          </a:p>
        </p:txBody>
      </p:sp>
      <p:sp>
        <p:nvSpPr>
          <p:cNvPr id="6" name="TextBox 5">
            <a:extLst>
              <a:ext uri="{FF2B5EF4-FFF2-40B4-BE49-F238E27FC236}">
                <a16:creationId xmlns:a16="http://schemas.microsoft.com/office/drawing/2014/main" id="{900A8620-B380-B211-F250-A3248A21EE78}"/>
              </a:ext>
            </a:extLst>
          </p:cNvPr>
          <p:cNvSpPr txBox="1"/>
          <p:nvPr/>
        </p:nvSpPr>
        <p:spPr>
          <a:xfrm>
            <a:off x="5604551" y="5234086"/>
            <a:ext cx="3948862" cy="369332"/>
          </a:xfrm>
          <a:prstGeom prst="rect">
            <a:avLst/>
          </a:prstGeom>
          <a:noFill/>
        </p:spPr>
        <p:txBody>
          <a:bodyPr wrap="square" rtlCol="0">
            <a:spAutoFit/>
          </a:bodyPr>
          <a:lstStyle/>
          <a:p>
            <a:pPr>
              <a:spcAft>
                <a:spcPts val="600"/>
              </a:spcAft>
            </a:pPr>
            <a:r>
              <a:rPr lang="en-US" dirty="0">
                <a:solidFill>
                  <a:schemeClr val="bg1"/>
                </a:solidFill>
              </a:rPr>
              <a:t>Presented by: Apurva </a:t>
            </a:r>
            <a:r>
              <a:rPr lang="en-US" dirty="0" err="1">
                <a:solidFill>
                  <a:schemeClr val="bg1"/>
                </a:solidFill>
              </a:rPr>
              <a:t>Karne</a:t>
            </a:r>
            <a:endParaRPr lang="en-US" dirty="0">
              <a:solidFill>
                <a:schemeClr val="bg1"/>
              </a:solidFill>
            </a:endParaRPr>
          </a:p>
        </p:txBody>
      </p:sp>
    </p:spTree>
    <p:extLst>
      <p:ext uri="{BB962C8B-B14F-4D97-AF65-F5344CB8AC3E}">
        <p14:creationId xmlns:p14="http://schemas.microsoft.com/office/powerpoint/2010/main" val="218058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AC98511-EE8E-E36F-3BE2-9CF2DC84FA4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F1BAC6-B7E6-CD4B-AA75-31FE235BF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D566E9-4932-1125-9DAC-6EE7D36FCDA1}"/>
              </a:ext>
            </a:extLst>
          </p:cNvPr>
          <p:cNvSpPr>
            <a:spLocks noGrp="1"/>
          </p:cNvSpPr>
          <p:nvPr>
            <p:ph type="title"/>
          </p:nvPr>
        </p:nvSpPr>
        <p:spPr>
          <a:xfrm>
            <a:off x="1090759" y="258645"/>
            <a:ext cx="10010482" cy="989927"/>
          </a:xfrm>
        </p:spPr>
        <p:txBody>
          <a:bodyPr anchor="ctr">
            <a:normAutofit/>
          </a:bodyPr>
          <a:lstStyle/>
          <a:p>
            <a:r>
              <a:rPr lang="en-US" sz="3600" dirty="0">
                <a:solidFill>
                  <a:schemeClr val="bg1"/>
                </a:solidFill>
                <a:latin typeface="Calibri" panose="020F0502020204030204" pitchFamily="34" charset="0"/>
                <a:cs typeface="Calibri" panose="020F0502020204030204" pitchFamily="34" charset="0"/>
              </a:rPr>
              <a:t>Future Research Directions</a:t>
            </a:r>
          </a:p>
        </p:txBody>
      </p:sp>
      <p:sp>
        <p:nvSpPr>
          <p:cNvPr id="3" name="Content Placeholder 2">
            <a:extLst>
              <a:ext uri="{FF2B5EF4-FFF2-40B4-BE49-F238E27FC236}">
                <a16:creationId xmlns:a16="http://schemas.microsoft.com/office/drawing/2014/main" id="{867838A9-07DE-24AB-E84F-8CE7B1716802}"/>
              </a:ext>
            </a:extLst>
          </p:cNvPr>
          <p:cNvSpPr>
            <a:spLocks noGrp="1"/>
          </p:cNvSpPr>
          <p:nvPr>
            <p:ph idx="1"/>
          </p:nvPr>
        </p:nvSpPr>
        <p:spPr>
          <a:xfrm>
            <a:off x="1090758" y="1068394"/>
            <a:ext cx="10010483" cy="4993052"/>
          </a:xfrm>
        </p:spPr>
        <p:txBody>
          <a:bodyPr anchor="b">
            <a:normAutofit/>
          </a:bodyPr>
          <a:lstStyle/>
          <a:p>
            <a:pPr algn="l">
              <a:buFont typeface="Arial" panose="020B0604020202020204" pitchFamily="34" charset="0"/>
              <a:buChar char="•"/>
            </a:pPr>
            <a:r>
              <a:rPr lang="en-US" sz="2600" dirty="0">
                <a:solidFill>
                  <a:schemeClr val="bg1"/>
                </a:solidFill>
                <a:latin typeface="Calibri" panose="020F0502020204030204" pitchFamily="34" charset="0"/>
                <a:cs typeface="Calibri" panose="020F0502020204030204" pitchFamily="34" charset="0"/>
              </a:rPr>
              <a:t>Innovative algorithms for cross-organizational settings</a:t>
            </a:r>
          </a:p>
          <a:p>
            <a:pPr algn="l">
              <a:buFont typeface="Arial" panose="020B0604020202020204" pitchFamily="34" charset="0"/>
              <a:buChar char="•"/>
            </a:pPr>
            <a:r>
              <a:rPr lang="en-US" sz="2600" dirty="0">
                <a:solidFill>
                  <a:schemeClr val="bg1"/>
                </a:solidFill>
                <a:latin typeface="Calibri" panose="020F0502020204030204" pitchFamily="34" charset="0"/>
                <a:cs typeface="Calibri" panose="020F0502020204030204" pitchFamily="34" charset="0"/>
              </a:rPr>
              <a:t>Advanced privacy-preserving methods</a:t>
            </a:r>
          </a:p>
          <a:p>
            <a:pPr algn="l">
              <a:buFont typeface="Arial" panose="020B0604020202020204" pitchFamily="34" charset="0"/>
              <a:buChar char="•"/>
            </a:pPr>
            <a:r>
              <a:rPr lang="en-US" sz="2600" dirty="0">
                <a:solidFill>
                  <a:schemeClr val="bg1"/>
                </a:solidFill>
                <a:latin typeface="Calibri" panose="020F0502020204030204" pitchFamily="34" charset="0"/>
                <a:cs typeface="Calibri" panose="020F0502020204030204" pitchFamily="34" charset="0"/>
              </a:rPr>
              <a:t>Data integration strategies</a:t>
            </a:r>
          </a:p>
          <a:p>
            <a:pPr algn="l">
              <a:buFont typeface="Arial" panose="020B0604020202020204" pitchFamily="34" charset="0"/>
              <a:buChar char="•"/>
            </a:pPr>
            <a:r>
              <a:rPr lang="en-US" sz="2600" dirty="0">
                <a:solidFill>
                  <a:schemeClr val="bg1"/>
                </a:solidFill>
                <a:latin typeface="Calibri" panose="020F0502020204030204" pitchFamily="34" charset="0"/>
                <a:cs typeface="Calibri" panose="020F0502020204030204" pitchFamily="34" charset="0"/>
              </a:rPr>
              <a:t>Ethical considerations and responsible development.</a:t>
            </a:r>
          </a:p>
          <a:p>
            <a:pPr algn="l">
              <a:buFont typeface="Arial" panose="020B0604020202020204" pitchFamily="34" charset="0"/>
              <a:buChar char="•"/>
            </a:pPr>
            <a:r>
              <a:rPr lang="en-US" sz="2600" dirty="0">
                <a:solidFill>
                  <a:schemeClr val="bg1"/>
                </a:solidFill>
                <a:latin typeface="Calibri" panose="020F0502020204030204" pitchFamily="34" charset="0"/>
                <a:cs typeface="Calibri" panose="020F0502020204030204" pitchFamily="34" charset="0"/>
              </a:rPr>
              <a:t>Greater adoption through explainable AI.</a:t>
            </a:r>
          </a:p>
          <a:p>
            <a:pPr algn="l">
              <a:buFont typeface="Arial" panose="020B0604020202020204" pitchFamily="34" charset="0"/>
              <a:buChar char="•"/>
            </a:pPr>
            <a:r>
              <a:rPr lang="en-US" sz="2600" dirty="0">
                <a:solidFill>
                  <a:schemeClr val="bg1"/>
                </a:solidFill>
                <a:latin typeface="Calibri" panose="020F0502020204030204" pitchFamily="34" charset="0"/>
                <a:cs typeface="Calibri" panose="020F0502020204030204" pitchFamily="34" charset="0"/>
              </a:rPr>
              <a:t>Domain-specific customization of LLMs.</a:t>
            </a:r>
          </a:p>
          <a:p>
            <a:pPr algn="l">
              <a:buFont typeface="Arial" panose="020B0604020202020204" pitchFamily="34" charset="0"/>
              <a:buChar char="•"/>
            </a:pPr>
            <a:endParaRPr lang="en-US" sz="2600" dirty="0">
              <a:solidFill>
                <a:schemeClr val="bg1"/>
              </a:solidFill>
              <a:latin typeface="Calibri" panose="020F0502020204030204" pitchFamily="34" charset="0"/>
              <a:cs typeface="Calibri" panose="020F0502020204030204" pitchFamily="34" charset="0"/>
            </a:endParaRPr>
          </a:p>
          <a:p>
            <a:pPr marL="457200" lvl="1" indent="0">
              <a:buClr>
                <a:schemeClr val="bg1"/>
              </a:buClr>
              <a:buNone/>
            </a:pPr>
            <a:endParaRPr lang="en-US" sz="2600" dirty="0">
              <a:solidFill>
                <a:schemeClr val="bg1"/>
              </a:solidFill>
              <a:latin typeface="Calibri" panose="020F0502020204030204" pitchFamily="34" charset="0"/>
              <a:cs typeface="Calibri" panose="020F0502020204030204" pitchFamily="34" charset="0"/>
            </a:endParaRPr>
          </a:p>
          <a:p>
            <a:pPr lvl="1">
              <a:buClr>
                <a:schemeClr val="bg1"/>
              </a:buClr>
            </a:pPr>
            <a:endParaRPr lang="en-US" sz="2200" dirty="0">
              <a:solidFill>
                <a:schemeClr val="bg1"/>
              </a:solidFill>
              <a:latin typeface="Calibri" panose="020F0502020204030204" pitchFamily="34" charset="0"/>
              <a:cs typeface="Calibri" panose="020F0502020204030204" pitchFamily="34" charset="0"/>
            </a:endParaRPr>
          </a:p>
          <a:p>
            <a:pPr lvl="1">
              <a:buClr>
                <a:schemeClr val="bg1"/>
              </a:buClr>
            </a:pPr>
            <a:endParaRPr lang="en-US" sz="2200" dirty="0">
              <a:solidFill>
                <a:schemeClr val="bg1"/>
              </a:solidFill>
              <a:latin typeface="Calibri" panose="020F0502020204030204" pitchFamily="34" charset="0"/>
              <a:cs typeface="Calibri" panose="020F0502020204030204" pitchFamily="34" charset="0"/>
            </a:endParaRPr>
          </a:p>
          <a:p>
            <a:pPr lvl="1">
              <a:buClr>
                <a:schemeClr val="bg1"/>
              </a:buClr>
            </a:pPr>
            <a:endParaRPr lang="en-US" sz="2200" dirty="0">
              <a:solidFill>
                <a:schemeClr val="bg1"/>
              </a:solidFill>
              <a:latin typeface="Calibri" panose="020F0502020204030204" pitchFamily="34" charset="0"/>
              <a:cs typeface="Calibri" panose="020F0502020204030204" pitchFamily="34" charset="0"/>
            </a:endParaRPr>
          </a:p>
        </p:txBody>
      </p:sp>
      <p:grpSp>
        <p:nvGrpSpPr>
          <p:cNvPr id="10" name="Group 9">
            <a:extLst>
              <a:ext uri="{FF2B5EF4-FFF2-40B4-BE49-F238E27FC236}">
                <a16:creationId xmlns:a16="http://schemas.microsoft.com/office/drawing/2014/main" id="{EB9F7113-E823-1CEF-76AB-0C6FD2D343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B4485C8A-8FDA-1A10-8A05-03CF693C0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730CC6CF-5CA5-CD27-7B87-D38D22886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071655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1DCB711-215C-8482-278D-9ACFFD7C49D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FA2F92F-5478-AA3E-0399-4CEF88160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EBD34B-45E6-B2AC-E6F7-BC01C6CE78D1}"/>
              </a:ext>
            </a:extLst>
          </p:cNvPr>
          <p:cNvSpPr>
            <a:spLocks noGrp="1"/>
          </p:cNvSpPr>
          <p:nvPr>
            <p:ph type="title"/>
          </p:nvPr>
        </p:nvSpPr>
        <p:spPr>
          <a:xfrm>
            <a:off x="1090759" y="258645"/>
            <a:ext cx="10010482" cy="989927"/>
          </a:xfrm>
        </p:spPr>
        <p:txBody>
          <a:bodyPr anchor="ctr">
            <a:normAutofit/>
          </a:bodyPr>
          <a:lstStyle/>
          <a:p>
            <a:r>
              <a:rPr lang="en-US" sz="3600" dirty="0">
                <a:solidFill>
                  <a:schemeClr val="bg1"/>
                </a:solidFill>
                <a:latin typeface="Calibri" panose="020F0502020204030204" pitchFamily="34" charset="0"/>
                <a:cs typeface="Calibri" panose="020F0502020204030204" pitchFamily="34" charset="0"/>
              </a:rPr>
              <a:t>Personal Reflection and Conclusion</a:t>
            </a:r>
          </a:p>
        </p:txBody>
      </p:sp>
      <p:sp>
        <p:nvSpPr>
          <p:cNvPr id="3" name="Content Placeholder 2">
            <a:extLst>
              <a:ext uri="{FF2B5EF4-FFF2-40B4-BE49-F238E27FC236}">
                <a16:creationId xmlns:a16="http://schemas.microsoft.com/office/drawing/2014/main" id="{92A1FB08-55AF-94C8-0B33-85FDE4F68B63}"/>
              </a:ext>
            </a:extLst>
          </p:cNvPr>
          <p:cNvSpPr>
            <a:spLocks noGrp="1"/>
          </p:cNvSpPr>
          <p:nvPr>
            <p:ph idx="1"/>
          </p:nvPr>
        </p:nvSpPr>
        <p:spPr>
          <a:xfrm>
            <a:off x="1090758" y="1068394"/>
            <a:ext cx="10010483" cy="4993052"/>
          </a:xfrm>
        </p:spPr>
        <p:txBody>
          <a:bodyPr anchor="b">
            <a:normAutofit/>
          </a:bodyPr>
          <a:lstStyle/>
          <a:p>
            <a:pPr algn="l">
              <a:buFont typeface="Arial" panose="020B0604020202020204" pitchFamily="34" charset="0"/>
              <a:buChar char="•"/>
            </a:pPr>
            <a:r>
              <a:rPr lang="en-US" sz="2600" dirty="0">
                <a:solidFill>
                  <a:schemeClr val="bg1"/>
                </a:solidFill>
                <a:latin typeface="Calibri" panose="020F0502020204030204" pitchFamily="34" charset="0"/>
                <a:cs typeface="Calibri" panose="020F0502020204030204" pitchFamily="34" charset="0"/>
              </a:rPr>
              <a:t>ICPM redefines process mining by enabling secure collaboration.</a:t>
            </a:r>
          </a:p>
          <a:p>
            <a:pPr algn="l">
              <a:buFont typeface="Arial" panose="020B0604020202020204" pitchFamily="34" charset="0"/>
              <a:buChar char="•"/>
            </a:pPr>
            <a:r>
              <a:rPr lang="en-US" sz="2600" dirty="0">
                <a:solidFill>
                  <a:schemeClr val="bg1"/>
                </a:solidFill>
                <a:latin typeface="Calibri" panose="020F0502020204030204" pitchFamily="34" charset="0"/>
                <a:cs typeface="Calibri" panose="020F0502020204030204" pitchFamily="34" charset="0"/>
              </a:rPr>
              <a:t>It balances privacy, scalability, and innovation.</a:t>
            </a:r>
          </a:p>
          <a:p>
            <a:pPr algn="l">
              <a:buFont typeface="Arial" panose="020B0604020202020204" pitchFamily="34" charset="0"/>
              <a:buChar char="•"/>
            </a:pPr>
            <a:r>
              <a:rPr lang="en-US" sz="2600" dirty="0">
                <a:solidFill>
                  <a:schemeClr val="bg1"/>
                </a:solidFill>
                <a:latin typeface="Calibri" panose="020F0502020204030204" pitchFamily="34" charset="0"/>
                <a:cs typeface="Calibri" panose="020F0502020204030204" pitchFamily="34" charset="0"/>
              </a:rPr>
              <a:t>A step toward a more interconnected, efficient world.</a:t>
            </a:r>
          </a:p>
          <a:p>
            <a:pPr algn="l">
              <a:buFont typeface="Arial" panose="020B0604020202020204" pitchFamily="34" charset="0"/>
              <a:buChar char="•"/>
            </a:pPr>
            <a:endParaRPr lang="en-US" sz="2600" dirty="0">
              <a:solidFill>
                <a:schemeClr val="bg1"/>
              </a:solidFill>
              <a:latin typeface="Calibri" panose="020F0502020204030204" pitchFamily="34" charset="0"/>
              <a:cs typeface="Calibri" panose="020F0502020204030204" pitchFamily="34" charset="0"/>
            </a:endParaRPr>
          </a:p>
          <a:p>
            <a:pPr marL="0" indent="0" algn="l">
              <a:buNone/>
            </a:pPr>
            <a:endParaRPr lang="en-US" sz="2600" dirty="0">
              <a:solidFill>
                <a:schemeClr val="bg1"/>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sz="2600" dirty="0">
              <a:solidFill>
                <a:schemeClr val="bg1"/>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sz="2600" dirty="0">
              <a:solidFill>
                <a:schemeClr val="bg1"/>
              </a:solidFill>
              <a:latin typeface="Calibri" panose="020F0502020204030204" pitchFamily="34" charset="0"/>
              <a:cs typeface="Calibri" panose="020F0502020204030204" pitchFamily="34" charset="0"/>
            </a:endParaRPr>
          </a:p>
          <a:p>
            <a:pPr marL="457200" lvl="1" indent="0">
              <a:buClr>
                <a:schemeClr val="bg1"/>
              </a:buClr>
              <a:buNone/>
            </a:pPr>
            <a:endParaRPr lang="en-US" sz="2600" dirty="0">
              <a:solidFill>
                <a:schemeClr val="bg1"/>
              </a:solidFill>
              <a:latin typeface="Calibri" panose="020F0502020204030204" pitchFamily="34" charset="0"/>
              <a:cs typeface="Calibri" panose="020F0502020204030204" pitchFamily="34" charset="0"/>
            </a:endParaRPr>
          </a:p>
          <a:p>
            <a:pPr lvl="1">
              <a:buClr>
                <a:schemeClr val="bg1"/>
              </a:buClr>
            </a:pPr>
            <a:endParaRPr lang="en-US" sz="2200" dirty="0">
              <a:solidFill>
                <a:schemeClr val="bg1"/>
              </a:solidFill>
              <a:latin typeface="Calibri" panose="020F0502020204030204" pitchFamily="34" charset="0"/>
              <a:cs typeface="Calibri" panose="020F0502020204030204" pitchFamily="34" charset="0"/>
            </a:endParaRPr>
          </a:p>
          <a:p>
            <a:pPr lvl="1">
              <a:buClr>
                <a:schemeClr val="bg1"/>
              </a:buClr>
            </a:pPr>
            <a:endParaRPr lang="en-US" sz="2200" dirty="0">
              <a:solidFill>
                <a:schemeClr val="bg1"/>
              </a:solidFill>
              <a:latin typeface="Calibri" panose="020F0502020204030204" pitchFamily="34" charset="0"/>
              <a:cs typeface="Calibri" panose="020F0502020204030204" pitchFamily="34" charset="0"/>
            </a:endParaRPr>
          </a:p>
          <a:p>
            <a:pPr lvl="1">
              <a:buClr>
                <a:schemeClr val="bg1"/>
              </a:buClr>
            </a:pPr>
            <a:endParaRPr lang="en-US" sz="2200" dirty="0">
              <a:solidFill>
                <a:schemeClr val="bg1"/>
              </a:solidFill>
              <a:latin typeface="Calibri" panose="020F0502020204030204" pitchFamily="34" charset="0"/>
              <a:cs typeface="Calibri" panose="020F0502020204030204" pitchFamily="34" charset="0"/>
            </a:endParaRPr>
          </a:p>
        </p:txBody>
      </p:sp>
      <p:grpSp>
        <p:nvGrpSpPr>
          <p:cNvPr id="10" name="Group 9">
            <a:extLst>
              <a:ext uri="{FF2B5EF4-FFF2-40B4-BE49-F238E27FC236}">
                <a16:creationId xmlns:a16="http://schemas.microsoft.com/office/drawing/2014/main" id="{A7A3B215-46BB-200D-0A48-1006649FB0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D2B437EE-C261-A2EB-53C7-B3D3D92EAC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D57C4C8-B882-8AA3-C03D-D954D23D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57552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D758E9F-FC91-850D-8B1C-3EB4DB0E6DE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BAED47-8CE9-1C1C-82BB-E86591738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5EA55A-5F88-B4A4-2B47-04EF4AB57AB7}"/>
              </a:ext>
            </a:extLst>
          </p:cNvPr>
          <p:cNvSpPr>
            <a:spLocks noGrp="1"/>
          </p:cNvSpPr>
          <p:nvPr>
            <p:ph type="title"/>
          </p:nvPr>
        </p:nvSpPr>
        <p:spPr>
          <a:xfrm>
            <a:off x="1090759" y="258645"/>
            <a:ext cx="10010482" cy="989927"/>
          </a:xfrm>
        </p:spPr>
        <p:txBody>
          <a:bodyPr anchor="ctr">
            <a:normAutofit/>
          </a:bodyPr>
          <a:lstStyle/>
          <a:p>
            <a:r>
              <a:rPr lang="en-US" sz="3600" dirty="0">
                <a:solidFill>
                  <a:schemeClr val="bg1"/>
                </a:solidFill>
                <a:latin typeface="Calibri" panose="020F0502020204030204" pitchFamily="34" charset="0"/>
                <a:cs typeface="Calibri" panose="020F0502020204030204" pitchFamily="34" charset="0"/>
              </a:rPr>
              <a:t>References</a:t>
            </a:r>
          </a:p>
        </p:txBody>
      </p:sp>
      <p:sp>
        <p:nvSpPr>
          <p:cNvPr id="3" name="Content Placeholder 2">
            <a:extLst>
              <a:ext uri="{FF2B5EF4-FFF2-40B4-BE49-F238E27FC236}">
                <a16:creationId xmlns:a16="http://schemas.microsoft.com/office/drawing/2014/main" id="{14446A09-515E-28AC-7F89-6121FD1ABE1D}"/>
              </a:ext>
            </a:extLst>
          </p:cNvPr>
          <p:cNvSpPr>
            <a:spLocks noGrp="1"/>
          </p:cNvSpPr>
          <p:nvPr>
            <p:ph idx="1"/>
          </p:nvPr>
        </p:nvSpPr>
        <p:spPr>
          <a:xfrm>
            <a:off x="1090758" y="1068394"/>
            <a:ext cx="10010483" cy="4993052"/>
          </a:xfrm>
        </p:spPr>
        <p:txBody>
          <a:bodyPr anchor="b">
            <a:normAutofit/>
          </a:bodyPr>
          <a:lstStyle/>
          <a:p>
            <a:pPr algn="l">
              <a:buFont typeface="Arial" panose="020B0604020202020204" pitchFamily="34" charset="0"/>
              <a:buChar char="•"/>
            </a:pPr>
            <a:r>
              <a:rPr lang="en-US" sz="1600" dirty="0"/>
              <a:t>Intelligent Cross-Organizational Process Mining: A Survey and New </a:t>
            </a:r>
            <a:endParaRPr lang="en-US" sz="2600" dirty="0">
              <a:solidFill>
                <a:schemeClr val="bg1"/>
              </a:solidFill>
              <a:latin typeface="Calibri" panose="020F0502020204030204" pitchFamily="34" charset="0"/>
              <a:cs typeface="Calibri" panose="020F0502020204030204" pitchFamily="34" charset="0"/>
            </a:endParaRPr>
          </a:p>
          <a:p>
            <a:r>
              <a:rPr lang="en-US" sz="2600" dirty="0">
                <a:solidFill>
                  <a:schemeClr val="accent2">
                    <a:lumMod val="50000"/>
                  </a:schemeClr>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Intelligent Cross-Organizational Process Mining: A Survey and New Perspectives</a:t>
            </a:r>
            <a:endParaRPr lang="en-US" sz="2600" dirty="0">
              <a:solidFill>
                <a:schemeClr val="accent2">
                  <a:lumMod val="50000"/>
                </a:schemeClr>
              </a:solidFill>
              <a:latin typeface="Calibri" panose="020F0502020204030204" pitchFamily="34" charset="0"/>
              <a:cs typeface="Calibri" panose="020F0502020204030204" pitchFamily="34" charset="0"/>
            </a:endParaRPr>
          </a:p>
          <a:p>
            <a:r>
              <a:rPr lang="en-US" sz="2600" dirty="0">
                <a:solidFill>
                  <a:schemeClr val="bg1"/>
                </a:solidFill>
                <a:latin typeface="Calibri" panose="020F0502020204030204" pitchFamily="34" charset="0"/>
                <a:cs typeface="Calibri" panose="020F0502020204030204" pitchFamily="34" charset="0"/>
              </a:rPr>
              <a:t>My Medium </a:t>
            </a:r>
            <a:r>
              <a:rPr lang="en-US" sz="2600" dirty="0">
                <a:solidFill>
                  <a:schemeClr val="accent2">
                    <a:lumMod val="50000"/>
                  </a:schemeClr>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article</a:t>
            </a:r>
            <a:r>
              <a:rPr lang="en-US" sz="2600" dirty="0">
                <a:solidFill>
                  <a:schemeClr val="bg1"/>
                </a:solidFill>
                <a:latin typeface="Calibri" panose="020F0502020204030204" pitchFamily="34" charset="0"/>
                <a:cs typeface="Calibri" panose="020F0502020204030204" pitchFamily="34" charset="0"/>
              </a:rPr>
              <a:t>.</a:t>
            </a:r>
          </a:p>
          <a:p>
            <a:endParaRPr lang="en-US" sz="2600" dirty="0">
              <a:solidFill>
                <a:schemeClr val="bg1"/>
              </a:solidFill>
              <a:latin typeface="Calibri" panose="020F0502020204030204" pitchFamily="34" charset="0"/>
              <a:cs typeface="Calibri" panose="020F0502020204030204" pitchFamily="34" charset="0"/>
            </a:endParaRPr>
          </a:p>
          <a:p>
            <a:pPr marL="0" indent="0" algn="l">
              <a:buNone/>
            </a:pPr>
            <a:endParaRPr lang="en-US" sz="2600" dirty="0">
              <a:solidFill>
                <a:schemeClr val="bg1"/>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sz="2600" dirty="0">
              <a:solidFill>
                <a:schemeClr val="bg1"/>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sz="2600" dirty="0">
              <a:solidFill>
                <a:schemeClr val="bg1"/>
              </a:solidFill>
              <a:latin typeface="Calibri" panose="020F0502020204030204" pitchFamily="34" charset="0"/>
              <a:cs typeface="Calibri" panose="020F0502020204030204" pitchFamily="34" charset="0"/>
            </a:endParaRPr>
          </a:p>
          <a:p>
            <a:pPr marL="457200" lvl="1" indent="0">
              <a:buClr>
                <a:schemeClr val="bg1"/>
              </a:buClr>
              <a:buNone/>
            </a:pPr>
            <a:endParaRPr lang="en-US" sz="2600" dirty="0">
              <a:solidFill>
                <a:schemeClr val="bg1"/>
              </a:solidFill>
              <a:latin typeface="Calibri" panose="020F0502020204030204" pitchFamily="34" charset="0"/>
              <a:cs typeface="Calibri" panose="020F0502020204030204" pitchFamily="34" charset="0"/>
            </a:endParaRPr>
          </a:p>
          <a:p>
            <a:pPr lvl="1">
              <a:buClr>
                <a:schemeClr val="bg1"/>
              </a:buClr>
            </a:pPr>
            <a:endParaRPr lang="en-US" sz="2200" dirty="0">
              <a:solidFill>
                <a:schemeClr val="bg1"/>
              </a:solidFill>
              <a:latin typeface="Calibri" panose="020F0502020204030204" pitchFamily="34" charset="0"/>
              <a:cs typeface="Calibri" panose="020F0502020204030204" pitchFamily="34" charset="0"/>
            </a:endParaRPr>
          </a:p>
          <a:p>
            <a:pPr lvl="1">
              <a:buClr>
                <a:schemeClr val="bg1"/>
              </a:buClr>
            </a:pPr>
            <a:endParaRPr lang="en-US" sz="2200" dirty="0">
              <a:solidFill>
                <a:schemeClr val="bg1"/>
              </a:solidFill>
              <a:latin typeface="Calibri" panose="020F0502020204030204" pitchFamily="34" charset="0"/>
              <a:cs typeface="Calibri" panose="020F0502020204030204" pitchFamily="34" charset="0"/>
            </a:endParaRPr>
          </a:p>
          <a:p>
            <a:pPr lvl="1">
              <a:buClr>
                <a:schemeClr val="bg1"/>
              </a:buClr>
            </a:pPr>
            <a:endParaRPr lang="en-US" sz="2200" dirty="0">
              <a:solidFill>
                <a:schemeClr val="bg1"/>
              </a:solidFill>
              <a:latin typeface="Calibri" panose="020F0502020204030204" pitchFamily="34" charset="0"/>
              <a:cs typeface="Calibri" panose="020F0502020204030204" pitchFamily="34" charset="0"/>
            </a:endParaRPr>
          </a:p>
        </p:txBody>
      </p:sp>
      <p:grpSp>
        <p:nvGrpSpPr>
          <p:cNvPr id="10" name="Group 9">
            <a:extLst>
              <a:ext uri="{FF2B5EF4-FFF2-40B4-BE49-F238E27FC236}">
                <a16:creationId xmlns:a16="http://schemas.microsoft.com/office/drawing/2014/main" id="{D88E3F4B-E9FB-3846-577A-98D9816774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27A5A66E-6867-DD59-A54A-CAE87636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20F07A4-1E54-8127-8035-AA6DF4583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5">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0032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a:extLst>
            <a:ext uri="{FF2B5EF4-FFF2-40B4-BE49-F238E27FC236}">
              <a16:creationId xmlns:a16="http://schemas.microsoft.com/office/drawing/2014/main" id="{19110773-C83D-51CF-19FC-94234EC4128B}"/>
            </a:ext>
          </a:extLst>
        </p:cNvPr>
        <p:cNvGrpSpPr/>
        <p:nvPr/>
      </p:nvGrpSpPr>
      <p:grpSpPr>
        <a:xfrm>
          <a:off x="0" y="0"/>
          <a:ext cx="0" cy="0"/>
          <a:chOff x="0" y="0"/>
          <a:chExt cx="0" cy="0"/>
        </a:xfrm>
      </p:grpSpPr>
      <p:sp useBgFill="1">
        <p:nvSpPr>
          <p:cNvPr id="17" name="Freeform: Shape 16">
            <a:extLst>
              <a:ext uri="{FF2B5EF4-FFF2-40B4-BE49-F238E27FC236}">
                <a16:creationId xmlns:a16="http://schemas.microsoft.com/office/drawing/2014/main" id="{C5486FEF-95C5-433A-8B8C-9C07A3C38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82"/>
          </a:xfrm>
          <a:custGeom>
            <a:avLst/>
            <a:gdLst>
              <a:gd name="connsiteX0" fmla="*/ 7230262 w 12192000"/>
              <a:gd name="connsiteY0" fmla="*/ 5906862 h 6099082"/>
              <a:gd name="connsiteX1" fmla="*/ 7197115 w 12192000"/>
              <a:gd name="connsiteY1" fmla="*/ 5913338 h 6099082"/>
              <a:gd name="connsiteX2" fmla="*/ 7214545 w 12192000"/>
              <a:gd name="connsiteY2" fmla="*/ 5911744 h 6099082"/>
              <a:gd name="connsiteX3" fmla="*/ 7230262 w 12192000"/>
              <a:gd name="connsiteY3" fmla="*/ 5906862 h 6099082"/>
              <a:gd name="connsiteX4" fmla="*/ 7009120 w 12192000"/>
              <a:gd name="connsiteY4" fmla="*/ 5850263 h 6099082"/>
              <a:gd name="connsiteX5" fmla="*/ 7021563 w 12192000"/>
              <a:gd name="connsiteY5" fmla="*/ 5861355 h 6099082"/>
              <a:gd name="connsiteX6" fmla="*/ 7021563 w 12192000"/>
              <a:gd name="connsiteY6" fmla="*/ 5861354 h 6099082"/>
              <a:gd name="connsiteX7" fmla="*/ 7768443 w 12192000"/>
              <a:gd name="connsiteY7" fmla="*/ 5742074 h 6099082"/>
              <a:gd name="connsiteX8" fmla="*/ 7768443 w 12192000"/>
              <a:gd name="connsiteY8" fmla="*/ 5742075 h 6099082"/>
              <a:gd name="connsiteX9" fmla="*/ 7792447 w 12192000"/>
              <a:gd name="connsiteY9" fmla="*/ 5764553 h 6099082"/>
              <a:gd name="connsiteX10" fmla="*/ 7768443 w 12192000"/>
              <a:gd name="connsiteY10" fmla="*/ 5742074 h 6099082"/>
              <a:gd name="connsiteX11" fmla="*/ 4038748 w 12192000"/>
              <a:gd name="connsiteY11" fmla="*/ 5739955 h 6099082"/>
              <a:gd name="connsiteX12" fmla="*/ 4030517 w 12192000"/>
              <a:gd name="connsiteY12" fmla="*/ 5751599 h 6099082"/>
              <a:gd name="connsiteX13" fmla="*/ 4015609 w 12192000"/>
              <a:gd name="connsiteY13" fmla="*/ 5770450 h 6099082"/>
              <a:gd name="connsiteX14" fmla="*/ 3996845 w 12192000"/>
              <a:gd name="connsiteY14" fmla="*/ 5780104 h 6099082"/>
              <a:gd name="connsiteX15" fmla="*/ 4030518 w 12192000"/>
              <a:gd name="connsiteY15" fmla="*/ 5751599 h 6099082"/>
              <a:gd name="connsiteX16" fmla="*/ 6245343 w 12192000"/>
              <a:gd name="connsiteY16" fmla="*/ 5736549 h 6099082"/>
              <a:gd name="connsiteX17" fmla="*/ 6274406 w 12192000"/>
              <a:gd name="connsiteY17" fmla="*/ 5743345 h 6099082"/>
              <a:gd name="connsiteX18" fmla="*/ 6291246 w 12192000"/>
              <a:gd name="connsiteY18" fmla="*/ 5749662 h 6099082"/>
              <a:gd name="connsiteX19" fmla="*/ 6291385 w 12192000"/>
              <a:gd name="connsiteY19" fmla="*/ 5749714 h 6099082"/>
              <a:gd name="connsiteX20" fmla="*/ 6306284 w 12192000"/>
              <a:gd name="connsiteY20" fmla="*/ 5755552 h 6099082"/>
              <a:gd name="connsiteX21" fmla="*/ 6308075 w 12192000"/>
              <a:gd name="connsiteY21" fmla="*/ 5755968 h 6099082"/>
              <a:gd name="connsiteX22" fmla="*/ 6313854 w 12192000"/>
              <a:gd name="connsiteY22" fmla="*/ 5758133 h 6099082"/>
              <a:gd name="connsiteX23" fmla="*/ 6337047 w 12192000"/>
              <a:gd name="connsiteY23" fmla="*/ 5762696 h 6099082"/>
              <a:gd name="connsiteX24" fmla="*/ 6308075 w 12192000"/>
              <a:gd name="connsiteY24" fmla="*/ 5755968 h 6099082"/>
              <a:gd name="connsiteX25" fmla="*/ 6291385 w 12192000"/>
              <a:gd name="connsiteY25" fmla="*/ 5749714 h 6099082"/>
              <a:gd name="connsiteX26" fmla="*/ 6276197 w 12192000"/>
              <a:gd name="connsiteY26" fmla="*/ 5743764 h 6099082"/>
              <a:gd name="connsiteX27" fmla="*/ 6274406 w 12192000"/>
              <a:gd name="connsiteY27" fmla="*/ 5743345 h 6099082"/>
              <a:gd name="connsiteX28" fmla="*/ 6268612 w 12192000"/>
              <a:gd name="connsiteY28" fmla="*/ 5741171 h 6099082"/>
              <a:gd name="connsiteX29" fmla="*/ 6245343 w 12192000"/>
              <a:gd name="connsiteY29" fmla="*/ 5736549 h 6099082"/>
              <a:gd name="connsiteX30" fmla="*/ 3871824 w 12192000"/>
              <a:gd name="connsiteY30" fmla="*/ 5726642 h 6099082"/>
              <a:gd name="connsiteX31" fmla="*/ 3908498 w 12192000"/>
              <a:gd name="connsiteY31" fmla="*/ 5756123 h 6099082"/>
              <a:gd name="connsiteX32" fmla="*/ 3908984 w 12192000"/>
              <a:gd name="connsiteY32" fmla="*/ 5756350 h 6099082"/>
              <a:gd name="connsiteX33" fmla="*/ 3908498 w 12192000"/>
              <a:gd name="connsiteY33" fmla="*/ 5756123 h 6099082"/>
              <a:gd name="connsiteX34" fmla="*/ 3871824 w 12192000"/>
              <a:gd name="connsiteY34" fmla="*/ 5726642 h 6099082"/>
              <a:gd name="connsiteX35" fmla="*/ 6558837 w 12192000"/>
              <a:gd name="connsiteY35" fmla="*/ 5706717 h 6099082"/>
              <a:gd name="connsiteX36" fmla="*/ 6529984 w 12192000"/>
              <a:gd name="connsiteY36" fmla="*/ 5708163 h 6099082"/>
              <a:gd name="connsiteX37" fmla="*/ 6589207 w 12192000"/>
              <a:gd name="connsiteY37" fmla="*/ 5711593 h 6099082"/>
              <a:gd name="connsiteX38" fmla="*/ 6558837 w 12192000"/>
              <a:gd name="connsiteY38" fmla="*/ 5706717 h 6099082"/>
              <a:gd name="connsiteX39" fmla="*/ 4834454 w 12192000"/>
              <a:gd name="connsiteY39" fmla="*/ 5646059 h 6099082"/>
              <a:gd name="connsiteX40" fmla="*/ 4883985 w 12192000"/>
              <a:gd name="connsiteY40" fmla="*/ 5670301 h 6099082"/>
              <a:gd name="connsiteX41" fmla="*/ 4858238 w 12192000"/>
              <a:gd name="connsiteY41" fmla="*/ 5663787 h 6099082"/>
              <a:gd name="connsiteX42" fmla="*/ 4834454 w 12192000"/>
              <a:gd name="connsiteY42" fmla="*/ 5646059 h 6099082"/>
              <a:gd name="connsiteX43" fmla="*/ 5056443 w 12192000"/>
              <a:gd name="connsiteY43" fmla="*/ 5643725 h 6099082"/>
              <a:gd name="connsiteX44" fmla="*/ 5072588 w 12192000"/>
              <a:gd name="connsiteY44" fmla="*/ 5644505 h 6099082"/>
              <a:gd name="connsiteX45" fmla="*/ 5089161 w 12192000"/>
              <a:gd name="connsiteY45" fmla="*/ 5653107 h 6099082"/>
              <a:gd name="connsiteX46" fmla="*/ 5056443 w 12192000"/>
              <a:gd name="connsiteY46" fmla="*/ 5643725 h 6099082"/>
              <a:gd name="connsiteX47" fmla="*/ 739852 w 12192000"/>
              <a:gd name="connsiteY47" fmla="*/ 5343843 h 6099082"/>
              <a:gd name="connsiteX48" fmla="*/ 724278 w 12192000"/>
              <a:gd name="connsiteY48" fmla="*/ 5365062 h 6099082"/>
              <a:gd name="connsiteX49" fmla="*/ 708621 w 12192000"/>
              <a:gd name="connsiteY49" fmla="*/ 5381222 h 6099082"/>
              <a:gd name="connsiteX50" fmla="*/ 691439 w 12192000"/>
              <a:gd name="connsiteY50" fmla="*/ 5386697 h 6099082"/>
              <a:gd name="connsiteX51" fmla="*/ 708622 w 12192000"/>
              <a:gd name="connsiteY51" fmla="*/ 5381222 h 6099082"/>
              <a:gd name="connsiteX52" fmla="*/ 724279 w 12192000"/>
              <a:gd name="connsiteY52" fmla="*/ 5365062 h 6099082"/>
              <a:gd name="connsiteX53" fmla="*/ 739852 w 12192000"/>
              <a:gd name="connsiteY53" fmla="*/ 5343843 h 6099082"/>
              <a:gd name="connsiteX54" fmla="*/ 8934151 w 12192000"/>
              <a:gd name="connsiteY54" fmla="*/ 5275333 h 6099082"/>
              <a:gd name="connsiteX55" fmla="*/ 8954249 w 12192000"/>
              <a:gd name="connsiteY55" fmla="*/ 5290264 h 6099082"/>
              <a:gd name="connsiteX56" fmla="*/ 8962389 w 12192000"/>
              <a:gd name="connsiteY56" fmla="*/ 5293563 h 6099082"/>
              <a:gd name="connsiteX57" fmla="*/ 8954250 w 12192000"/>
              <a:gd name="connsiteY57" fmla="*/ 5290264 h 6099082"/>
              <a:gd name="connsiteX58" fmla="*/ 8934151 w 12192000"/>
              <a:gd name="connsiteY58" fmla="*/ 5275333 h 6099082"/>
              <a:gd name="connsiteX59" fmla="*/ 2314816 w 12192000"/>
              <a:gd name="connsiteY59" fmla="*/ 5273737 h 6099082"/>
              <a:gd name="connsiteX60" fmla="*/ 2300909 w 12192000"/>
              <a:gd name="connsiteY60" fmla="*/ 5279143 h 6099082"/>
              <a:gd name="connsiteX61" fmla="*/ 2216515 w 12192000"/>
              <a:gd name="connsiteY61" fmla="*/ 5314887 h 6099082"/>
              <a:gd name="connsiteX62" fmla="*/ 2300910 w 12192000"/>
              <a:gd name="connsiteY62" fmla="*/ 5279143 h 6099082"/>
              <a:gd name="connsiteX63" fmla="*/ 1916629 w 12192000"/>
              <a:gd name="connsiteY63" fmla="*/ 5252000 h 6099082"/>
              <a:gd name="connsiteX64" fmla="*/ 1907132 w 12192000"/>
              <a:gd name="connsiteY64" fmla="*/ 5255330 h 6099082"/>
              <a:gd name="connsiteX65" fmla="*/ 1866619 w 12192000"/>
              <a:gd name="connsiteY65" fmla="*/ 5265015 h 6099082"/>
              <a:gd name="connsiteX66" fmla="*/ 1907133 w 12192000"/>
              <a:gd name="connsiteY66" fmla="*/ 5255330 h 6099082"/>
              <a:gd name="connsiteX67" fmla="*/ 2058204 w 12192000"/>
              <a:gd name="connsiteY67" fmla="*/ 5241232 h 6099082"/>
              <a:gd name="connsiteX68" fmla="*/ 2108194 w 12192000"/>
              <a:gd name="connsiteY68" fmla="*/ 5255939 h 6099082"/>
              <a:gd name="connsiteX69" fmla="*/ 2058204 w 12192000"/>
              <a:gd name="connsiteY69" fmla="*/ 5241232 h 6099082"/>
              <a:gd name="connsiteX70" fmla="*/ 0 w 12192000"/>
              <a:gd name="connsiteY70" fmla="*/ 0 h 6099082"/>
              <a:gd name="connsiteX71" fmla="*/ 12191456 w 12192000"/>
              <a:gd name="connsiteY71" fmla="*/ 0 h 6099082"/>
              <a:gd name="connsiteX72" fmla="*/ 12191456 w 12192000"/>
              <a:gd name="connsiteY72" fmla="*/ 873938 h 6099082"/>
              <a:gd name="connsiteX73" fmla="*/ 12192000 w 12192000"/>
              <a:gd name="connsiteY73" fmla="*/ 873938 h 6099082"/>
              <a:gd name="connsiteX74" fmla="*/ 12192000 w 12192000"/>
              <a:gd name="connsiteY74" fmla="*/ 3249107 h 6099082"/>
              <a:gd name="connsiteX75" fmla="*/ 12192000 w 12192000"/>
              <a:gd name="connsiteY75" fmla="*/ 3283970 h 6099082"/>
              <a:gd name="connsiteX76" fmla="*/ 12192000 w 12192000"/>
              <a:gd name="connsiteY76" fmla="*/ 3681702 h 6099082"/>
              <a:gd name="connsiteX77" fmla="*/ 12160947 w 12192000"/>
              <a:gd name="connsiteY77" fmla="*/ 3710323 h 6099082"/>
              <a:gd name="connsiteX78" fmla="*/ 12026448 w 12192000"/>
              <a:gd name="connsiteY78" fmla="*/ 3770523 h 6099082"/>
              <a:gd name="connsiteX79" fmla="*/ 11986443 w 12192000"/>
              <a:gd name="connsiteY79" fmla="*/ 3786526 h 6099082"/>
              <a:gd name="connsiteX80" fmla="*/ 11821656 w 12192000"/>
              <a:gd name="connsiteY80" fmla="*/ 3889591 h 6099082"/>
              <a:gd name="connsiteX81" fmla="*/ 11672489 w 12192000"/>
              <a:gd name="connsiteY81" fmla="*/ 4017039 h 6099082"/>
              <a:gd name="connsiteX82" fmla="*/ 11562947 w 12192000"/>
              <a:gd name="connsiteY82" fmla="*/ 4168300 h 6099082"/>
              <a:gd name="connsiteX83" fmla="*/ 11532275 w 12192000"/>
              <a:gd name="connsiteY83" fmla="*/ 4204307 h 6099082"/>
              <a:gd name="connsiteX84" fmla="*/ 11448453 w 12192000"/>
              <a:gd name="connsiteY84" fmla="*/ 4249457 h 6099082"/>
              <a:gd name="connsiteX85" fmla="*/ 11374346 w 12192000"/>
              <a:gd name="connsiteY85" fmla="*/ 4283366 h 6099082"/>
              <a:gd name="connsiteX86" fmla="*/ 11320623 w 12192000"/>
              <a:gd name="connsiteY86" fmla="*/ 4320897 h 6099082"/>
              <a:gd name="connsiteX87" fmla="*/ 11275283 w 12192000"/>
              <a:gd name="connsiteY87" fmla="*/ 4355378 h 6099082"/>
              <a:gd name="connsiteX88" fmla="*/ 11172600 w 12192000"/>
              <a:gd name="connsiteY88" fmla="*/ 4444536 h 6099082"/>
              <a:gd name="connsiteX89" fmla="*/ 11058869 w 12192000"/>
              <a:gd name="connsiteY89" fmla="*/ 4519786 h 6099082"/>
              <a:gd name="connsiteX90" fmla="*/ 10967423 w 12192000"/>
              <a:gd name="connsiteY90" fmla="*/ 4611991 h 6099082"/>
              <a:gd name="connsiteX91" fmla="*/ 10929704 w 12192000"/>
              <a:gd name="connsiteY91" fmla="*/ 4661903 h 6099082"/>
              <a:gd name="connsiteX92" fmla="*/ 10850453 w 12192000"/>
              <a:gd name="connsiteY92" fmla="*/ 4696003 h 6099082"/>
              <a:gd name="connsiteX93" fmla="*/ 10764534 w 12192000"/>
              <a:gd name="connsiteY93" fmla="*/ 4749345 h 6099082"/>
              <a:gd name="connsiteX94" fmla="*/ 10703573 w 12192000"/>
              <a:gd name="connsiteY94" fmla="*/ 4802305 h 6099082"/>
              <a:gd name="connsiteX95" fmla="*/ 10656519 w 12192000"/>
              <a:gd name="connsiteY95" fmla="*/ 4837740 h 6099082"/>
              <a:gd name="connsiteX96" fmla="*/ 10590031 w 12192000"/>
              <a:gd name="connsiteY96" fmla="*/ 4873366 h 6099082"/>
              <a:gd name="connsiteX97" fmla="*/ 10523354 w 12192000"/>
              <a:gd name="connsiteY97" fmla="*/ 4920039 h 6099082"/>
              <a:gd name="connsiteX98" fmla="*/ 10490969 w 12192000"/>
              <a:gd name="connsiteY98" fmla="*/ 4948806 h 6099082"/>
              <a:gd name="connsiteX99" fmla="*/ 10428291 w 12192000"/>
              <a:gd name="connsiteY99" fmla="*/ 4996622 h 6099082"/>
              <a:gd name="connsiteX100" fmla="*/ 10363709 w 12192000"/>
              <a:gd name="connsiteY100" fmla="*/ 5041201 h 6099082"/>
              <a:gd name="connsiteX101" fmla="*/ 10242357 w 12192000"/>
              <a:gd name="connsiteY101" fmla="*/ 5092257 h 6099082"/>
              <a:gd name="connsiteX102" fmla="*/ 10131863 w 12192000"/>
              <a:gd name="connsiteY102" fmla="*/ 5167315 h 6099082"/>
              <a:gd name="connsiteX103" fmla="*/ 10044230 w 12192000"/>
              <a:gd name="connsiteY103" fmla="*/ 5222182 h 6099082"/>
              <a:gd name="connsiteX104" fmla="*/ 9993175 w 12192000"/>
              <a:gd name="connsiteY104" fmla="*/ 5258189 h 6099082"/>
              <a:gd name="connsiteX105" fmla="*/ 9899446 w 12192000"/>
              <a:gd name="connsiteY105" fmla="*/ 5338582 h 6099082"/>
              <a:gd name="connsiteX106" fmla="*/ 9754088 w 12192000"/>
              <a:gd name="connsiteY106" fmla="*/ 5423166 h 6099082"/>
              <a:gd name="connsiteX107" fmla="*/ 9666265 w 12192000"/>
              <a:gd name="connsiteY107" fmla="*/ 5468888 h 6099082"/>
              <a:gd name="connsiteX108" fmla="*/ 9477283 w 12192000"/>
              <a:gd name="connsiteY108" fmla="*/ 5537851 h 6099082"/>
              <a:gd name="connsiteX109" fmla="*/ 9416321 w 12192000"/>
              <a:gd name="connsiteY109" fmla="*/ 5562426 h 6099082"/>
              <a:gd name="connsiteX110" fmla="*/ 9346597 w 12192000"/>
              <a:gd name="connsiteY110" fmla="*/ 5578619 h 6099082"/>
              <a:gd name="connsiteX111" fmla="*/ 9234579 w 12192000"/>
              <a:gd name="connsiteY111" fmla="*/ 5616911 h 6099082"/>
              <a:gd name="connsiteX112" fmla="*/ 9015878 w 12192000"/>
              <a:gd name="connsiteY112" fmla="*/ 5682826 h 6099082"/>
              <a:gd name="connsiteX113" fmla="*/ 8967871 w 12192000"/>
              <a:gd name="connsiteY113" fmla="*/ 5692923 h 6099082"/>
              <a:gd name="connsiteX114" fmla="*/ 8845565 w 12192000"/>
              <a:gd name="connsiteY114" fmla="*/ 5735407 h 6099082"/>
              <a:gd name="connsiteX115" fmla="*/ 8772219 w 12192000"/>
              <a:gd name="connsiteY115" fmla="*/ 5763982 h 6099082"/>
              <a:gd name="connsiteX116" fmla="*/ 8711448 w 12192000"/>
              <a:gd name="connsiteY116" fmla="*/ 5780366 h 6099082"/>
              <a:gd name="connsiteX117" fmla="*/ 8657726 w 12192000"/>
              <a:gd name="connsiteY117" fmla="*/ 5787986 h 6099082"/>
              <a:gd name="connsiteX118" fmla="*/ 8516369 w 12192000"/>
              <a:gd name="connsiteY118" fmla="*/ 5825705 h 6099082"/>
              <a:gd name="connsiteX119" fmla="*/ 8459979 w 12192000"/>
              <a:gd name="connsiteY119" fmla="*/ 5840566 h 6099082"/>
              <a:gd name="connsiteX120" fmla="*/ 8313671 w 12192000"/>
              <a:gd name="connsiteY120" fmla="*/ 5891622 h 6099082"/>
              <a:gd name="connsiteX121" fmla="*/ 8189651 w 12192000"/>
              <a:gd name="connsiteY121" fmla="*/ 5925341 h 6099082"/>
              <a:gd name="connsiteX122" fmla="*/ 8137835 w 12192000"/>
              <a:gd name="connsiteY122" fmla="*/ 5941534 h 6099082"/>
              <a:gd name="connsiteX123" fmla="*/ 8019339 w 12192000"/>
              <a:gd name="connsiteY123" fmla="*/ 5968586 h 6099082"/>
              <a:gd name="connsiteX124" fmla="*/ 7952280 w 12192000"/>
              <a:gd name="connsiteY124" fmla="*/ 5987637 h 6099082"/>
              <a:gd name="connsiteX125" fmla="*/ 7788636 w 12192000"/>
              <a:gd name="connsiteY125" fmla="*/ 6009163 h 6099082"/>
              <a:gd name="connsiteX126" fmla="*/ 7619655 w 12192000"/>
              <a:gd name="connsiteY126" fmla="*/ 6029928 h 6099082"/>
              <a:gd name="connsiteX127" fmla="*/ 7526880 w 12192000"/>
              <a:gd name="connsiteY127" fmla="*/ 6036786 h 6099082"/>
              <a:gd name="connsiteX128" fmla="*/ 7445916 w 12192000"/>
              <a:gd name="connsiteY128" fmla="*/ 6047647 h 6099082"/>
              <a:gd name="connsiteX129" fmla="*/ 7375428 w 12192000"/>
              <a:gd name="connsiteY129" fmla="*/ 6054505 h 6099082"/>
              <a:gd name="connsiteX130" fmla="*/ 7263220 w 12192000"/>
              <a:gd name="connsiteY130" fmla="*/ 6068411 h 6099082"/>
              <a:gd name="connsiteX131" fmla="*/ 7216547 w 12192000"/>
              <a:gd name="connsiteY131" fmla="*/ 6072032 h 6099082"/>
              <a:gd name="connsiteX132" fmla="*/ 7106432 w 12192000"/>
              <a:gd name="connsiteY132" fmla="*/ 6071840 h 6099082"/>
              <a:gd name="connsiteX133" fmla="*/ 7068141 w 12192000"/>
              <a:gd name="connsiteY133" fmla="*/ 6069936 h 6099082"/>
              <a:gd name="connsiteX134" fmla="*/ 6994415 w 12192000"/>
              <a:gd name="connsiteY134" fmla="*/ 6046313 h 6099082"/>
              <a:gd name="connsiteX135" fmla="*/ 6985653 w 12192000"/>
              <a:gd name="connsiteY135" fmla="*/ 6044599 h 6099082"/>
              <a:gd name="connsiteX136" fmla="*/ 6937263 w 12192000"/>
              <a:gd name="connsiteY136" fmla="*/ 6035263 h 6099082"/>
              <a:gd name="connsiteX137" fmla="*/ 6910782 w 12192000"/>
              <a:gd name="connsiteY137" fmla="*/ 6032214 h 6099082"/>
              <a:gd name="connsiteX138" fmla="*/ 6810195 w 12192000"/>
              <a:gd name="connsiteY138" fmla="*/ 6012784 h 6099082"/>
              <a:gd name="connsiteX139" fmla="*/ 6752283 w 12192000"/>
              <a:gd name="connsiteY139" fmla="*/ 6003639 h 6099082"/>
              <a:gd name="connsiteX140" fmla="*/ 6705417 w 12192000"/>
              <a:gd name="connsiteY140" fmla="*/ 6004974 h 6099082"/>
              <a:gd name="connsiteX141" fmla="*/ 6623118 w 12192000"/>
              <a:gd name="connsiteY141" fmla="*/ 6006687 h 6099082"/>
              <a:gd name="connsiteX142" fmla="*/ 6596828 w 12192000"/>
              <a:gd name="connsiteY142" fmla="*/ 6011070 h 6099082"/>
              <a:gd name="connsiteX143" fmla="*/ 6477951 w 12192000"/>
              <a:gd name="connsiteY143" fmla="*/ 5998495 h 6099082"/>
              <a:gd name="connsiteX144" fmla="*/ 6410131 w 12192000"/>
              <a:gd name="connsiteY144" fmla="*/ 5997543 h 6099082"/>
              <a:gd name="connsiteX145" fmla="*/ 6333739 w 12192000"/>
              <a:gd name="connsiteY145" fmla="*/ 5981920 h 6099082"/>
              <a:gd name="connsiteX146" fmla="*/ 6311449 w 12192000"/>
              <a:gd name="connsiteY146" fmla="*/ 5982682 h 6099082"/>
              <a:gd name="connsiteX147" fmla="*/ 6286493 w 12192000"/>
              <a:gd name="connsiteY147" fmla="*/ 5984017 h 6099082"/>
              <a:gd name="connsiteX148" fmla="*/ 6209909 w 12192000"/>
              <a:gd name="connsiteY148" fmla="*/ 5985161 h 6099082"/>
              <a:gd name="connsiteX149" fmla="*/ 6163424 w 12192000"/>
              <a:gd name="connsiteY149" fmla="*/ 5990874 h 6099082"/>
              <a:gd name="connsiteX150" fmla="*/ 6074841 w 12192000"/>
              <a:gd name="connsiteY150" fmla="*/ 5987447 h 6099082"/>
              <a:gd name="connsiteX151" fmla="*/ 6042072 w 12192000"/>
              <a:gd name="connsiteY151" fmla="*/ 5992399 h 6099082"/>
              <a:gd name="connsiteX152" fmla="*/ 5959204 w 12192000"/>
              <a:gd name="connsiteY152" fmla="*/ 5992971 h 6099082"/>
              <a:gd name="connsiteX153" fmla="*/ 5884905 w 12192000"/>
              <a:gd name="connsiteY153" fmla="*/ 5990113 h 6099082"/>
              <a:gd name="connsiteX154" fmla="*/ 5813275 w 12192000"/>
              <a:gd name="connsiteY154" fmla="*/ 5991637 h 6099082"/>
              <a:gd name="connsiteX155" fmla="*/ 5762029 w 12192000"/>
              <a:gd name="connsiteY155" fmla="*/ 5997923 h 6099082"/>
              <a:gd name="connsiteX156" fmla="*/ 5706401 w 12192000"/>
              <a:gd name="connsiteY156" fmla="*/ 6001734 h 6099082"/>
              <a:gd name="connsiteX157" fmla="*/ 5553045 w 12192000"/>
              <a:gd name="connsiteY157" fmla="*/ 6024403 h 6099082"/>
              <a:gd name="connsiteX158" fmla="*/ 5524660 w 12192000"/>
              <a:gd name="connsiteY158" fmla="*/ 6018880 h 6099082"/>
              <a:gd name="connsiteX159" fmla="*/ 5363491 w 12192000"/>
              <a:gd name="connsiteY159" fmla="*/ 6013736 h 6099082"/>
              <a:gd name="connsiteX160" fmla="*/ 5328437 w 12192000"/>
              <a:gd name="connsiteY160" fmla="*/ 6014118 h 6099082"/>
              <a:gd name="connsiteX161" fmla="*/ 5234326 w 12192000"/>
              <a:gd name="connsiteY161" fmla="*/ 5991637 h 6099082"/>
              <a:gd name="connsiteX162" fmla="*/ 5089161 w 12192000"/>
              <a:gd name="connsiteY162" fmla="*/ 6027262 h 6099082"/>
              <a:gd name="connsiteX163" fmla="*/ 4953328 w 12192000"/>
              <a:gd name="connsiteY163" fmla="*/ 6071840 h 6099082"/>
              <a:gd name="connsiteX164" fmla="*/ 4936184 w 12192000"/>
              <a:gd name="connsiteY164" fmla="*/ 6077555 h 6099082"/>
              <a:gd name="connsiteX165" fmla="*/ 4887414 w 12192000"/>
              <a:gd name="connsiteY165" fmla="*/ 6087272 h 6099082"/>
              <a:gd name="connsiteX166" fmla="*/ 4827024 w 12192000"/>
              <a:gd name="connsiteY166" fmla="*/ 6090701 h 6099082"/>
              <a:gd name="connsiteX167" fmla="*/ 4750439 w 12192000"/>
              <a:gd name="connsiteY167" fmla="*/ 6099082 h 6099082"/>
              <a:gd name="connsiteX168" fmla="*/ 4689097 w 12192000"/>
              <a:gd name="connsiteY168" fmla="*/ 6088605 h 6099082"/>
              <a:gd name="connsiteX169" fmla="*/ 4603368 w 12192000"/>
              <a:gd name="connsiteY169" fmla="*/ 6072984 h 6099082"/>
              <a:gd name="connsiteX170" fmla="*/ 4522595 w 12192000"/>
              <a:gd name="connsiteY170" fmla="*/ 6058123 h 6099082"/>
              <a:gd name="connsiteX171" fmla="*/ 4497067 w 12192000"/>
              <a:gd name="connsiteY171" fmla="*/ 6075649 h 6099082"/>
              <a:gd name="connsiteX172" fmla="*/ 4457632 w 12192000"/>
              <a:gd name="connsiteY172" fmla="*/ 6090890 h 6099082"/>
              <a:gd name="connsiteX173" fmla="*/ 4413816 w 12192000"/>
              <a:gd name="connsiteY173" fmla="*/ 6072601 h 6099082"/>
              <a:gd name="connsiteX174" fmla="*/ 4311323 w 12192000"/>
              <a:gd name="connsiteY174" fmla="*/ 6034693 h 6099082"/>
              <a:gd name="connsiteX175" fmla="*/ 4246551 w 12192000"/>
              <a:gd name="connsiteY175" fmla="*/ 6032976 h 6099082"/>
              <a:gd name="connsiteX176" fmla="*/ 4105766 w 12192000"/>
              <a:gd name="connsiteY176" fmla="*/ 6016784 h 6099082"/>
              <a:gd name="connsiteX177" fmla="*/ 4013753 w 12192000"/>
              <a:gd name="connsiteY177" fmla="*/ 5993733 h 6099082"/>
              <a:gd name="connsiteX178" fmla="*/ 3947648 w 12192000"/>
              <a:gd name="connsiteY178" fmla="*/ 5967634 h 6099082"/>
              <a:gd name="connsiteX179" fmla="*/ 3852966 w 12192000"/>
              <a:gd name="connsiteY179" fmla="*/ 5933533 h 6099082"/>
              <a:gd name="connsiteX180" fmla="*/ 3757902 w 12192000"/>
              <a:gd name="connsiteY180" fmla="*/ 5915816 h 6099082"/>
              <a:gd name="connsiteX181" fmla="*/ 3689131 w 12192000"/>
              <a:gd name="connsiteY181" fmla="*/ 5893526 h 6099082"/>
              <a:gd name="connsiteX182" fmla="*/ 3605116 w 12192000"/>
              <a:gd name="connsiteY182" fmla="*/ 5878285 h 6099082"/>
              <a:gd name="connsiteX183" fmla="*/ 3534629 w 12192000"/>
              <a:gd name="connsiteY183" fmla="*/ 5877715 h 6099082"/>
              <a:gd name="connsiteX184" fmla="*/ 3424135 w 12192000"/>
              <a:gd name="connsiteY184" fmla="*/ 5880382 h 6099082"/>
              <a:gd name="connsiteX185" fmla="*/ 3288877 w 12192000"/>
              <a:gd name="connsiteY185" fmla="*/ 5834280 h 6099082"/>
              <a:gd name="connsiteX186" fmla="*/ 3234202 w 12192000"/>
              <a:gd name="connsiteY186" fmla="*/ 5823991 h 6099082"/>
              <a:gd name="connsiteX187" fmla="*/ 3182763 w 12192000"/>
              <a:gd name="connsiteY187" fmla="*/ 5819229 h 6099082"/>
              <a:gd name="connsiteX188" fmla="*/ 3073604 w 12192000"/>
              <a:gd name="connsiteY188" fmla="*/ 5788558 h 6099082"/>
              <a:gd name="connsiteX189" fmla="*/ 3029216 w 12192000"/>
              <a:gd name="connsiteY189" fmla="*/ 5778459 h 6099082"/>
              <a:gd name="connsiteX190" fmla="*/ 2967110 w 12192000"/>
              <a:gd name="connsiteY190" fmla="*/ 5778651 h 6099082"/>
              <a:gd name="connsiteX191" fmla="*/ 2854140 w 12192000"/>
              <a:gd name="connsiteY191" fmla="*/ 5764553 h 6099082"/>
              <a:gd name="connsiteX192" fmla="*/ 2741360 w 12192000"/>
              <a:gd name="connsiteY192" fmla="*/ 5723403 h 6099082"/>
              <a:gd name="connsiteX193" fmla="*/ 2693543 w 12192000"/>
              <a:gd name="connsiteY193" fmla="*/ 5727405 h 6099082"/>
              <a:gd name="connsiteX194" fmla="*/ 2676398 w 12192000"/>
              <a:gd name="connsiteY194" fmla="*/ 5726453 h 6099082"/>
              <a:gd name="connsiteX195" fmla="*/ 2522279 w 12192000"/>
              <a:gd name="connsiteY195" fmla="*/ 5703782 h 6099082"/>
              <a:gd name="connsiteX196" fmla="*/ 2506847 w 12192000"/>
              <a:gd name="connsiteY196" fmla="*/ 5701305 h 6099082"/>
              <a:gd name="connsiteX197" fmla="*/ 2434456 w 12192000"/>
              <a:gd name="connsiteY197" fmla="*/ 5681112 h 6099082"/>
              <a:gd name="connsiteX198" fmla="*/ 2251948 w 12192000"/>
              <a:gd name="connsiteY198" fmla="*/ 5668538 h 6099082"/>
              <a:gd name="connsiteX199" fmla="*/ 2240710 w 12192000"/>
              <a:gd name="connsiteY199" fmla="*/ 5667014 h 6099082"/>
              <a:gd name="connsiteX200" fmla="*/ 2179556 w 12192000"/>
              <a:gd name="connsiteY200" fmla="*/ 5677111 h 6099082"/>
              <a:gd name="connsiteX201" fmla="*/ 2149267 w 12192000"/>
              <a:gd name="connsiteY201" fmla="*/ 5691399 h 6099082"/>
              <a:gd name="connsiteX202" fmla="*/ 2102021 w 12192000"/>
              <a:gd name="connsiteY202" fmla="*/ 5706259 h 6099082"/>
              <a:gd name="connsiteX203" fmla="*/ 2054013 w 12192000"/>
              <a:gd name="connsiteY203" fmla="*/ 5711784 h 6099082"/>
              <a:gd name="connsiteX204" fmla="*/ 1973429 w 12192000"/>
              <a:gd name="connsiteY204" fmla="*/ 5689303 h 6099082"/>
              <a:gd name="connsiteX205" fmla="*/ 1944092 w 12192000"/>
              <a:gd name="connsiteY205" fmla="*/ 5687017 h 6099082"/>
              <a:gd name="connsiteX206" fmla="*/ 1878748 w 12192000"/>
              <a:gd name="connsiteY206" fmla="*/ 5676159 h 6099082"/>
              <a:gd name="connsiteX207" fmla="*/ 1821596 w 12192000"/>
              <a:gd name="connsiteY207" fmla="*/ 5676920 h 6099082"/>
              <a:gd name="connsiteX208" fmla="*/ 1775684 w 12192000"/>
              <a:gd name="connsiteY208" fmla="*/ 5694257 h 6099082"/>
              <a:gd name="connsiteX209" fmla="*/ 1709006 w 12192000"/>
              <a:gd name="connsiteY209" fmla="*/ 5697685 h 6099082"/>
              <a:gd name="connsiteX210" fmla="*/ 1665950 w 12192000"/>
              <a:gd name="connsiteY210" fmla="*/ 5685113 h 6099082"/>
              <a:gd name="connsiteX211" fmla="*/ 1657188 w 12192000"/>
              <a:gd name="connsiteY211" fmla="*/ 5683399 h 6099082"/>
              <a:gd name="connsiteX212" fmla="*/ 1544598 w 12192000"/>
              <a:gd name="connsiteY212" fmla="*/ 5682634 h 6099082"/>
              <a:gd name="connsiteX213" fmla="*/ 1404006 w 12192000"/>
              <a:gd name="connsiteY213" fmla="*/ 5720546 h 6099082"/>
              <a:gd name="connsiteX214" fmla="*/ 1380762 w 12192000"/>
              <a:gd name="connsiteY214" fmla="*/ 5728549 h 6099082"/>
              <a:gd name="connsiteX215" fmla="*/ 1267411 w 12192000"/>
              <a:gd name="connsiteY215" fmla="*/ 5742455 h 6099082"/>
              <a:gd name="connsiteX216" fmla="*/ 1206641 w 12192000"/>
              <a:gd name="connsiteY216" fmla="*/ 5756553 h 6099082"/>
              <a:gd name="connsiteX217" fmla="*/ 1162823 w 12192000"/>
              <a:gd name="connsiteY217" fmla="*/ 5757315 h 6099082"/>
              <a:gd name="connsiteX218" fmla="*/ 1109865 w 12192000"/>
              <a:gd name="connsiteY218" fmla="*/ 5782270 h 6099082"/>
              <a:gd name="connsiteX219" fmla="*/ 1092527 w 12192000"/>
              <a:gd name="connsiteY219" fmla="*/ 5793130 h 6099082"/>
              <a:gd name="connsiteX220" fmla="*/ 1071762 w 12192000"/>
              <a:gd name="connsiteY220" fmla="*/ 5799607 h 6099082"/>
              <a:gd name="connsiteX221" fmla="*/ 977653 w 12192000"/>
              <a:gd name="connsiteY221" fmla="*/ 5820182 h 6099082"/>
              <a:gd name="connsiteX222" fmla="*/ 960887 w 12192000"/>
              <a:gd name="connsiteY222" fmla="*/ 5831801 h 6099082"/>
              <a:gd name="connsiteX223" fmla="*/ 949646 w 12192000"/>
              <a:gd name="connsiteY223" fmla="*/ 5839042 h 6099082"/>
              <a:gd name="connsiteX224" fmla="*/ 858205 w 12192000"/>
              <a:gd name="connsiteY224" fmla="*/ 5851234 h 6099082"/>
              <a:gd name="connsiteX225" fmla="*/ 801053 w 12192000"/>
              <a:gd name="connsiteY225" fmla="*/ 5885715 h 6099082"/>
              <a:gd name="connsiteX226" fmla="*/ 785432 w 12192000"/>
              <a:gd name="connsiteY226" fmla="*/ 5900384 h 6099082"/>
              <a:gd name="connsiteX227" fmla="*/ 730754 w 12192000"/>
              <a:gd name="connsiteY227" fmla="*/ 5922482 h 6099082"/>
              <a:gd name="connsiteX228" fmla="*/ 546917 w 12192000"/>
              <a:gd name="connsiteY228" fmla="*/ 5964966 h 6099082"/>
              <a:gd name="connsiteX229" fmla="*/ 494337 w 12192000"/>
              <a:gd name="connsiteY229" fmla="*/ 5949915 h 6099082"/>
              <a:gd name="connsiteX230" fmla="*/ 394511 w 12192000"/>
              <a:gd name="connsiteY230" fmla="*/ 5990303 h 6099082"/>
              <a:gd name="connsiteX231" fmla="*/ 307259 w 12192000"/>
              <a:gd name="connsiteY231" fmla="*/ 6013163 h 6099082"/>
              <a:gd name="connsiteX232" fmla="*/ 274873 w 12192000"/>
              <a:gd name="connsiteY232" fmla="*/ 6018690 h 6099082"/>
              <a:gd name="connsiteX233" fmla="*/ 172384 w 12192000"/>
              <a:gd name="connsiteY233" fmla="*/ 6028786 h 6099082"/>
              <a:gd name="connsiteX234" fmla="*/ 119613 w 12192000"/>
              <a:gd name="connsiteY234" fmla="*/ 6051647 h 6099082"/>
              <a:gd name="connsiteX235" fmla="*/ 61197 w 12192000"/>
              <a:gd name="connsiteY235" fmla="*/ 6069150 h 6099082"/>
              <a:gd name="connsiteX236" fmla="*/ 544 w 12192000"/>
              <a:gd name="connsiteY236" fmla="*/ 6073921 h 6099082"/>
              <a:gd name="connsiteX237" fmla="*/ 544 w 12192000"/>
              <a:gd name="connsiteY237" fmla="*/ 5946682 h 6099082"/>
              <a:gd name="connsiteX238" fmla="*/ 0 w 12192000"/>
              <a:gd name="connsiteY238" fmla="*/ 5946682 h 6099082"/>
              <a:gd name="connsiteX239" fmla="*/ 0 w 12192000"/>
              <a:gd name="connsiteY239" fmla="*/ 1335314 h 6099082"/>
              <a:gd name="connsiteX240" fmla="*/ 0 w 12192000"/>
              <a:gd name="connsiteY240" fmla="*/ 873938 h 609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12192000" h="6099082">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6" y="5749662"/>
                </a:lnTo>
                <a:lnTo>
                  <a:pt x="6291385" y="5749714"/>
                </a:lnTo>
                <a:lnTo>
                  <a:pt x="6306284" y="5755552"/>
                </a:lnTo>
                <a:lnTo>
                  <a:pt x="6308075" y="5755968"/>
                </a:lnTo>
                <a:lnTo>
                  <a:pt x="6313854" y="5758133"/>
                </a:lnTo>
                <a:cubicBezTo>
                  <a:pt x="6321454" y="5760521"/>
                  <a:pt x="6329151" y="5762258"/>
                  <a:pt x="6337047" y="5762696"/>
                </a:cubicBezTo>
                <a:lnTo>
                  <a:pt x="6308075" y="5755968"/>
                </a:lnTo>
                <a:lnTo>
                  <a:pt x="6291385" y="5749714"/>
                </a:lnTo>
                <a:lnTo>
                  <a:pt x="6276197" y="5743764"/>
                </a:lnTo>
                <a:lnTo>
                  <a:pt x="6274406" y="5743345"/>
                </a:lnTo>
                <a:lnTo>
                  <a:pt x="6268612" y="5741171"/>
                </a:lnTo>
                <a:cubicBezTo>
                  <a:pt x="6260996" y="5738770"/>
                  <a:pt x="6253273" y="5737013"/>
                  <a:pt x="6245343" y="5736549"/>
                </a:cubicBezTo>
                <a:close/>
                <a:moveTo>
                  <a:pt x="3871824" y="5726642"/>
                </a:moveTo>
                <a:cubicBezTo>
                  <a:pt x="3883350" y="5738834"/>
                  <a:pt x="3895591" y="5748360"/>
                  <a:pt x="3908498" y="5756123"/>
                </a:cubicBezTo>
                <a:lnTo>
                  <a:pt x="3908984" y="5756350"/>
                </a:lnTo>
                <a:lnTo>
                  <a:pt x="3908498" y="5756123"/>
                </a:lnTo>
                <a:cubicBezTo>
                  <a:pt x="3895591" y="5748360"/>
                  <a:pt x="3883351" y="5738834"/>
                  <a:pt x="3871824" y="5726642"/>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5" y="5670301"/>
                </a:cubicBezTo>
                <a:lnTo>
                  <a:pt x="4858238" y="5663787"/>
                </a:lnTo>
                <a:cubicBezTo>
                  <a:pt x="4849944" y="5659978"/>
                  <a:pt x="4841980" y="5654298"/>
                  <a:pt x="4834454" y="5646059"/>
                </a:cubicBezTo>
                <a:close/>
                <a:moveTo>
                  <a:pt x="5056443" y="5643725"/>
                </a:moveTo>
                <a:lnTo>
                  <a:pt x="5072588" y="5644505"/>
                </a:lnTo>
                <a:cubicBezTo>
                  <a:pt x="5078053" y="5645963"/>
                  <a:pt x="5083589" y="5648726"/>
                  <a:pt x="5089161" y="5653107"/>
                </a:cubicBezTo>
                <a:cubicBezTo>
                  <a:pt x="5078018"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4" y="5990874"/>
                </a:cubicBezTo>
                <a:cubicBezTo>
                  <a:pt x="6133897" y="5985351"/>
                  <a:pt x="6104368" y="5997733"/>
                  <a:pt x="6074841" y="5987447"/>
                </a:cubicBezTo>
                <a:cubicBezTo>
                  <a:pt x="6065695" y="5984399"/>
                  <a:pt x="6053123" y="5992019"/>
                  <a:pt x="6042072" y="5992399"/>
                </a:cubicBezTo>
                <a:cubicBezTo>
                  <a:pt x="6014449" y="5993351"/>
                  <a:pt x="5986827" y="5993161"/>
                  <a:pt x="5959204" y="5992971"/>
                </a:cubicBezTo>
                <a:cubicBezTo>
                  <a:pt x="5934437" y="5992781"/>
                  <a:pt x="5908718" y="5995447"/>
                  <a:pt x="5884905" y="5990113"/>
                </a:cubicBezTo>
                <a:cubicBezTo>
                  <a:pt x="5859949" y="5984399"/>
                  <a:pt x="5837470" y="5985161"/>
                  <a:pt x="5813275" y="5991637"/>
                </a:cubicBezTo>
                <a:cubicBezTo>
                  <a:pt x="5796701" y="5996019"/>
                  <a:pt x="5779174" y="5996591"/>
                  <a:pt x="5762029" y="5997923"/>
                </a:cubicBezTo>
                <a:cubicBezTo>
                  <a:pt x="5743551" y="5999447"/>
                  <a:pt x="5723166" y="5995447"/>
                  <a:pt x="5706401" y="6001734"/>
                </a:cubicBezTo>
                <a:cubicBezTo>
                  <a:pt x="5656488" y="6020403"/>
                  <a:pt x="5605243" y="6024403"/>
                  <a:pt x="5553045" y="6024403"/>
                </a:cubicBezTo>
                <a:cubicBezTo>
                  <a:pt x="5543518" y="6024403"/>
                  <a:pt x="5533801" y="6021738"/>
                  <a:pt x="5524660" y="6018880"/>
                </a:cubicBezTo>
                <a:cubicBezTo>
                  <a:pt x="5471316" y="6001734"/>
                  <a:pt x="5417784" y="6003257"/>
                  <a:pt x="5363491" y="6013736"/>
                </a:cubicBezTo>
                <a:cubicBezTo>
                  <a:pt x="5352249" y="6016022"/>
                  <a:pt x="5339677" y="6016403"/>
                  <a:pt x="5328437" y="6014118"/>
                </a:cubicBezTo>
                <a:cubicBezTo>
                  <a:pt x="5296812" y="6007449"/>
                  <a:pt x="5266141" y="5996399"/>
                  <a:pt x="5234326" y="5991637"/>
                </a:cubicBezTo>
                <a:cubicBezTo>
                  <a:pt x="5181748" y="5983826"/>
                  <a:pt x="5136216" y="6010115"/>
                  <a:pt x="5089161" y="6027262"/>
                </a:cubicBezTo>
                <a:cubicBezTo>
                  <a:pt x="5044391" y="6043455"/>
                  <a:pt x="5006291" y="6080032"/>
                  <a:pt x="4953328" y="6071840"/>
                </a:cubicBezTo>
                <a:cubicBezTo>
                  <a:pt x="4947996" y="6071078"/>
                  <a:pt x="4942089" y="6076222"/>
                  <a:pt x="4936184" y="6077555"/>
                </a:cubicBezTo>
                <a:cubicBezTo>
                  <a:pt x="4919991" y="6081176"/>
                  <a:pt x="4903799" y="6085555"/>
                  <a:pt x="4887414" y="6087272"/>
                </a:cubicBezTo>
                <a:cubicBezTo>
                  <a:pt x="4867412" y="6089558"/>
                  <a:pt x="4847027" y="6088797"/>
                  <a:pt x="4827024" y="6090701"/>
                </a:cubicBezTo>
                <a:cubicBezTo>
                  <a:pt x="4801305" y="6092986"/>
                  <a:pt x="4775968" y="6099082"/>
                  <a:pt x="4750439" y="6099082"/>
                </a:cubicBezTo>
                <a:cubicBezTo>
                  <a:pt x="4729865" y="6099082"/>
                  <a:pt x="4709480" y="6092034"/>
                  <a:pt x="4689097" y="6088605"/>
                </a:cubicBezTo>
                <a:cubicBezTo>
                  <a:pt x="4660331" y="6083842"/>
                  <a:pt x="4628705" y="6085176"/>
                  <a:pt x="4603368" y="6072984"/>
                </a:cubicBezTo>
                <a:cubicBezTo>
                  <a:pt x="4576318" y="6060029"/>
                  <a:pt x="4550599" y="6054123"/>
                  <a:pt x="4522595" y="6058123"/>
                </a:cubicBezTo>
                <a:cubicBezTo>
                  <a:pt x="4513260" y="6059457"/>
                  <a:pt x="4501257" y="6067459"/>
                  <a:pt x="4497067" y="6075649"/>
                </a:cubicBezTo>
                <a:cubicBezTo>
                  <a:pt x="4487731" y="6093938"/>
                  <a:pt x="4474968" y="6097178"/>
                  <a:pt x="4457632" y="6090890"/>
                </a:cubicBezTo>
                <a:cubicBezTo>
                  <a:pt x="4442581" y="6085555"/>
                  <a:pt x="4424103" y="6082890"/>
                  <a:pt x="4413816" y="6072601"/>
                </a:cubicBezTo>
                <a:cubicBezTo>
                  <a:pt x="4384668" y="6043455"/>
                  <a:pt x="4347518" y="6042503"/>
                  <a:pt x="4311323" y="6034693"/>
                </a:cubicBezTo>
                <a:cubicBezTo>
                  <a:pt x="4289227" y="6029928"/>
                  <a:pt x="4268649" y="6029738"/>
                  <a:pt x="4246551" y="6032976"/>
                </a:cubicBezTo>
                <a:cubicBezTo>
                  <a:pt x="4198545"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ln>
            <a:noFill/>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 y="3296010"/>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 y="3296010"/>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B4BAFDF-A8BD-25E6-668F-52837898F4C9}"/>
              </a:ext>
            </a:extLst>
          </p:cNvPr>
          <p:cNvSpPr>
            <a:spLocks noGrp="1"/>
          </p:cNvSpPr>
          <p:nvPr>
            <p:ph type="title"/>
          </p:nvPr>
        </p:nvSpPr>
        <p:spPr>
          <a:xfrm>
            <a:off x="762000" y="1163595"/>
            <a:ext cx="9906000" cy="2346368"/>
          </a:xfrm>
        </p:spPr>
        <p:txBody>
          <a:bodyPr vert="horz" lIns="91440" tIns="45720" rIns="91440" bIns="45720" rtlCol="0" anchor="b" anchorCtr="0">
            <a:normAutofit/>
          </a:bodyPr>
          <a:lstStyle/>
          <a:p>
            <a:r>
              <a:rPr lang="en-US" sz="8000" dirty="0">
                <a:solidFill>
                  <a:schemeClr val="bg1"/>
                </a:solidFill>
              </a:rPr>
              <a:t>Thank You!</a:t>
            </a:r>
          </a:p>
        </p:txBody>
      </p:sp>
    </p:spTree>
    <p:extLst>
      <p:ext uri="{BB962C8B-B14F-4D97-AF65-F5344CB8AC3E}">
        <p14:creationId xmlns:p14="http://schemas.microsoft.com/office/powerpoint/2010/main" val="3122494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E4387D0-7533-6B03-F3A8-E8EDE9CD676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236827-00F3-ADEC-A105-062440AB3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7F80F-1497-C630-8A65-E20F59AA538E}"/>
              </a:ext>
            </a:extLst>
          </p:cNvPr>
          <p:cNvSpPr>
            <a:spLocks noGrp="1"/>
          </p:cNvSpPr>
          <p:nvPr>
            <p:ph type="title"/>
          </p:nvPr>
        </p:nvSpPr>
        <p:spPr>
          <a:xfrm>
            <a:off x="1090759" y="258645"/>
            <a:ext cx="10010482" cy="989927"/>
          </a:xfrm>
        </p:spPr>
        <p:txBody>
          <a:bodyPr anchor="ctr">
            <a:normAutofit/>
          </a:bodyPr>
          <a:lstStyle/>
          <a:p>
            <a:r>
              <a:rPr lang="en-US" sz="3600" b="0" i="0" u="none" strike="noStrike" dirty="0">
                <a:solidFill>
                  <a:schemeClr val="bg1"/>
                </a:solidFill>
                <a:effectLst/>
                <a:latin typeface="Calibri" panose="020F0502020204030204" pitchFamily="34" charset="0"/>
                <a:cs typeface="Calibri" panose="020F0502020204030204" pitchFamily="34" charset="0"/>
              </a:rPr>
              <a:t>Introduction to Process Mining</a:t>
            </a:r>
            <a:endParaRPr lang="en-US" sz="3600"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9E15DF1-EB84-75FE-2EA0-D4F43AF215BF}"/>
              </a:ext>
            </a:extLst>
          </p:cNvPr>
          <p:cNvSpPr>
            <a:spLocks noGrp="1"/>
          </p:cNvSpPr>
          <p:nvPr>
            <p:ph idx="1"/>
          </p:nvPr>
        </p:nvSpPr>
        <p:spPr>
          <a:xfrm>
            <a:off x="1090759" y="1248572"/>
            <a:ext cx="10010483" cy="4833257"/>
          </a:xfrm>
        </p:spPr>
        <p:txBody>
          <a:bodyPr anchor="b">
            <a:normAutofit/>
          </a:bodyPr>
          <a:lstStyle/>
          <a:p>
            <a:pPr>
              <a:buClr>
                <a:schemeClr val="bg1"/>
              </a:buClr>
            </a:pPr>
            <a:r>
              <a:rPr lang="en-US" sz="2600" b="0" dirty="0">
                <a:solidFill>
                  <a:schemeClr val="bg1"/>
                </a:solidFill>
                <a:effectLst/>
                <a:latin typeface="Calibri" panose="020F0502020204030204" pitchFamily="34" charset="0"/>
                <a:cs typeface="Calibri" panose="020F0502020204030204" pitchFamily="34" charset="0"/>
              </a:rPr>
              <a:t>Process mining is a high-level field in data mining that plays a crucial role in enhancing operational efficiency and decision-making across organizations. </a:t>
            </a:r>
          </a:p>
          <a:p>
            <a:pPr>
              <a:buClr>
                <a:schemeClr val="bg1"/>
              </a:buClr>
            </a:pPr>
            <a:r>
              <a:rPr lang="en-US" sz="2600" dirty="0">
                <a:solidFill>
                  <a:schemeClr val="bg1"/>
                </a:solidFill>
                <a:latin typeface="Calibri" panose="020F0502020204030204" pitchFamily="34" charset="0"/>
                <a:cs typeface="Calibri" panose="020F0502020204030204" pitchFamily="34" charset="0"/>
              </a:rPr>
              <a:t>Core components: discovery, conformance, enhancement, workflow.</a:t>
            </a:r>
          </a:p>
          <a:p>
            <a:pPr>
              <a:buClr>
                <a:schemeClr val="bg1"/>
              </a:buClr>
            </a:pPr>
            <a:r>
              <a:rPr lang="en-US" sz="2600" dirty="0">
                <a:solidFill>
                  <a:schemeClr val="bg1"/>
                </a:solidFill>
                <a:latin typeface="Calibri" panose="020F0502020204030204" pitchFamily="34" charset="0"/>
                <a:cs typeface="Calibri" panose="020F0502020204030204" pitchFamily="34" charset="0"/>
              </a:rPr>
              <a:t>Workflow of process mining.</a:t>
            </a:r>
          </a:p>
          <a:p>
            <a:pPr>
              <a:buClr>
                <a:schemeClr val="bg1"/>
              </a:buClr>
            </a:pPr>
            <a:endParaRPr lang="en-US" sz="2400" dirty="0">
              <a:solidFill>
                <a:schemeClr val="bg1"/>
              </a:solidFill>
              <a:latin typeface="Calibri" panose="020F0502020204030204" pitchFamily="34" charset="0"/>
              <a:cs typeface="Calibri" panose="020F0502020204030204" pitchFamily="34" charset="0"/>
            </a:endParaRPr>
          </a:p>
          <a:p>
            <a:pPr>
              <a:buClr>
                <a:schemeClr val="bg1"/>
              </a:buClr>
            </a:pPr>
            <a:endParaRPr lang="en-US" sz="1800" dirty="0">
              <a:solidFill>
                <a:schemeClr val="bg1"/>
              </a:solidFill>
              <a:latin typeface="Calibri" panose="020F0502020204030204" pitchFamily="34" charset="0"/>
              <a:cs typeface="Calibri" panose="020F0502020204030204" pitchFamily="34" charset="0"/>
            </a:endParaRPr>
          </a:p>
          <a:p>
            <a:pPr>
              <a:buClr>
                <a:schemeClr val="bg1"/>
              </a:buClr>
            </a:pPr>
            <a:endParaRPr lang="en-US" sz="1800" b="0" dirty="0">
              <a:solidFill>
                <a:schemeClr val="bg1"/>
              </a:solidFill>
              <a:effectLst/>
              <a:latin typeface="Calibri" panose="020F0502020204030204" pitchFamily="34" charset="0"/>
              <a:cs typeface="Calibri" panose="020F0502020204030204" pitchFamily="34" charset="0"/>
            </a:endParaRPr>
          </a:p>
          <a:p>
            <a:pPr>
              <a:buClr>
                <a:schemeClr val="bg1"/>
              </a:buClr>
            </a:pPr>
            <a:endParaRPr lang="en-US" sz="1800" dirty="0">
              <a:solidFill>
                <a:schemeClr val="bg1"/>
              </a:solidFill>
              <a:latin typeface="Calibri" panose="020F0502020204030204" pitchFamily="34" charset="0"/>
              <a:cs typeface="Calibri" panose="020F0502020204030204" pitchFamily="34" charset="0"/>
            </a:endParaRPr>
          </a:p>
          <a:p>
            <a:pPr marL="0" indent="0">
              <a:buClr>
                <a:schemeClr val="bg1"/>
              </a:buClr>
              <a:buNone/>
            </a:pPr>
            <a:endParaRPr lang="en-US" sz="1800" b="0" dirty="0">
              <a:solidFill>
                <a:schemeClr val="bg1"/>
              </a:solidFill>
              <a:effectLst/>
              <a:latin typeface="Calibri" panose="020F0502020204030204" pitchFamily="34" charset="0"/>
              <a:cs typeface="Calibri" panose="020F0502020204030204" pitchFamily="34" charset="0"/>
            </a:endParaRPr>
          </a:p>
          <a:p>
            <a:pPr>
              <a:buClr>
                <a:schemeClr val="bg1"/>
              </a:buClr>
            </a:pPr>
            <a:endParaRPr lang="en-US" dirty="0">
              <a:solidFill>
                <a:schemeClr val="bg1"/>
              </a:solidFill>
              <a:latin typeface="Calibri" panose="020F0502020204030204" pitchFamily="34" charset="0"/>
              <a:cs typeface="Calibri" panose="020F0502020204030204" pitchFamily="34" charset="0"/>
            </a:endParaRPr>
          </a:p>
          <a:p>
            <a:pPr>
              <a:buClr>
                <a:schemeClr val="bg1"/>
              </a:buClr>
            </a:pPr>
            <a:endParaRPr lang="en-US" dirty="0">
              <a:solidFill>
                <a:schemeClr val="bg1"/>
              </a:solidFill>
              <a:latin typeface="Calibri" panose="020F0502020204030204" pitchFamily="34" charset="0"/>
              <a:cs typeface="Calibri" panose="020F0502020204030204" pitchFamily="34" charset="0"/>
            </a:endParaRPr>
          </a:p>
        </p:txBody>
      </p:sp>
      <p:grpSp>
        <p:nvGrpSpPr>
          <p:cNvPr id="10" name="Group 9">
            <a:extLst>
              <a:ext uri="{FF2B5EF4-FFF2-40B4-BE49-F238E27FC236}">
                <a16:creationId xmlns:a16="http://schemas.microsoft.com/office/drawing/2014/main" id="{0D950FC8-F81B-823A-D407-32BB2E13BD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41F41774-5121-7F62-08B7-546221218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A30D3C23-186E-3AB3-5103-8F713FCEB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a:extLst>
              <a:ext uri="{FF2B5EF4-FFF2-40B4-BE49-F238E27FC236}">
                <a16:creationId xmlns:a16="http://schemas.microsoft.com/office/drawing/2014/main" id="{D2B4E4EE-3C9E-924D-CF2B-57F727F9F659}"/>
              </a:ext>
            </a:extLst>
          </p:cNvPr>
          <p:cNvPicPr>
            <a:picLocks noChangeAspect="1"/>
          </p:cNvPicPr>
          <p:nvPr/>
        </p:nvPicPr>
        <p:blipFill>
          <a:blip r:embed="rId4"/>
          <a:stretch>
            <a:fillRect/>
          </a:stretch>
        </p:blipFill>
        <p:spPr>
          <a:xfrm>
            <a:off x="2028268" y="3265871"/>
            <a:ext cx="8135464" cy="3333484"/>
          </a:xfrm>
          <a:prstGeom prst="rect">
            <a:avLst/>
          </a:prstGeom>
        </p:spPr>
      </p:pic>
    </p:spTree>
    <p:extLst>
      <p:ext uri="{BB962C8B-B14F-4D97-AF65-F5344CB8AC3E}">
        <p14:creationId xmlns:p14="http://schemas.microsoft.com/office/powerpoint/2010/main" val="3689409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1848C8-E7BD-08C0-B9A0-383442B08116}"/>
              </a:ext>
            </a:extLst>
          </p:cNvPr>
          <p:cNvSpPr>
            <a:spLocks noGrp="1"/>
          </p:cNvSpPr>
          <p:nvPr>
            <p:ph type="title"/>
          </p:nvPr>
        </p:nvSpPr>
        <p:spPr>
          <a:xfrm>
            <a:off x="1090759" y="258645"/>
            <a:ext cx="10010482" cy="989927"/>
          </a:xfrm>
        </p:spPr>
        <p:txBody>
          <a:bodyPr anchor="ctr">
            <a:normAutofit/>
          </a:bodyPr>
          <a:lstStyle/>
          <a:p>
            <a:r>
              <a:rPr lang="en-US" sz="3600" dirty="0">
                <a:solidFill>
                  <a:schemeClr val="bg1"/>
                </a:solidFill>
                <a:latin typeface="Calibri" panose="020F0502020204030204" pitchFamily="34" charset="0"/>
                <a:cs typeface="Calibri" panose="020F0502020204030204" pitchFamily="34" charset="0"/>
              </a:rPr>
              <a:t>Latest Advances in Process Mining</a:t>
            </a:r>
          </a:p>
        </p:txBody>
      </p:sp>
      <p:sp>
        <p:nvSpPr>
          <p:cNvPr id="3" name="Content Placeholder 2">
            <a:extLst>
              <a:ext uri="{FF2B5EF4-FFF2-40B4-BE49-F238E27FC236}">
                <a16:creationId xmlns:a16="http://schemas.microsoft.com/office/drawing/2014/main" id="{194DC558-6DAD-F7EB-0C7A-644B9D76D65F}"/>
              </a:ext>
            </a:extLst>
          </p:cNvPr>
          <p:cNvSpPr>
            <a:spLocks noGrp="1"/>
          </p:cNvSpPr>
          <p:nvPr>
            <p:ph idx="1"/>
          </p:nvPr>
        </p:nvSpPr>
        <p:spPr>
          <a:xfrm>
            <a:off x="1090758" y="1012371"/>
            <a:ext cx="10010483" cy="4833257"/>
          </a:xfrm>
        </p:spPr>
        <p:txBody>
          <a:bodyPr anchor="b">
            <a:normAutofit fontScale="92500" lnSpcReduction="10000"/>
          </a:bodyPr>
          <a:lstStyle/>
          <a:p>
            <a:pPr marL="0" indent="0">
              <a:buClr>
                <a:schemeClr val="bg1"/>
              </a:buClr>
              <a:buNone/>
            </a:pPr>
            <a:endParaRPr lang="en-US" sz="2400" dirty="0">
              <a:solidFill>
                <a:schemeClr val="bg1"/>
              </a:solidFill>
              <a:latin typeface="Calibri" panose="020F0502020204030204" pitchFamily="34" charset="0"/>
              <a:cs typeface="Calibri" panose="020F0502020204030204" pitchFamily="34" charset="0"/>
            </a:endParaRPr>
          </a:p>
          <a:p>
            <a:r>
              <a:rPr lang="en-US" sz="2600" dirty="0">
                <a:solidFill>
                  <a:schemeClr val="bg1"/>
                </a:solidFill>
                <a:latin typeface="Calibri" panose="020F0502020204030204" pitchFamily="34" charset="0"/>
                <a:cs typeface="Calibri" panose="020F0502020204030204" pitchFamily="34" charset="0"/>
              </a:rPr>
              <a:t>Data-centric Process Mining:</a:t>
            </a:r>
          </a:p>
          <a:p>
            <a:pPr lvl="1"/>
            <a:r>
              <a:rPr lang="en-US" sz="2200" dirty="0">
                <a:solidFill>
                  <a:schemeClr val="bg1"/>
                </a:solidFill>
                <a:latin typeface="Calibri" panose="020F0502020204030204" pitchFamily="34" charset="0"/>
                <a:cs typeface="Calibri" panose="020F0502020204030204" pitchFamily="34" charset="0"/>
              </a:rPr>
              <a:t>Addresses privacy concerns using techniques like federated learning.</a:t>
            </a:r>
          </a:p>
          <a:p>
            <a:pPr lvl="1"/>
            <a:r>
              <a:rPr lang="en-US" sz="2200" dirty="0">
                <a:solidFill>
                  <a:schemeClr val="bg1"/>
                </a:solidFill>
                <a:latin typeface="Calibri" panose="020F0502020204030204" pitchFamily="34" charset="0"/>
                <a:cs typeface="Calibri" panose="020F0502020204030204" pitchFamily="34" charset="0"/>
              </a:rPr>
              <a:t>Tackles challenges of missing data through imputation and interpolation.</a:t>
            </a:r>
          </a:p>
          <a:p>
            <a:r>
              <a:rPr lang="en-US" sz="2600" dirty="0">
                <a:solidFill>
                  <a:schemeClr val="bg1"/>
                </a:solidFill>
                <a:latin typeface="Calibri" panose="020F0502020204030204" pitchFamily="34" charset="0"/>
                <a:cs typeface="Calibri" panose="020F0502020204030204" pitchFamily="34" charset="0"/>
              </a:rPr>
              <a:t>Object-centric Process Mining:</a:t>
            </a:r>
          </a:p>
          <a:p>
            <a:pPr lvl="1"/>
            <a:r>
              <a:rPr lang="en-US" sz="2200" dirty="0">
                <a:solidFill>
                  <a:schemeClr val="bg1"/>
                </a:solidFill>
                <a:latin typeface="Calibri" panose="020F0502020204030204" pitchFamily="34" charset="0"/>
                <a:cs typeface="Calibri" panose="020F0502020204030204" pitchFamily="34" charset="0"/>
              </a:rPr>
              <a:t>Handles convergence and divergence issues in complex processes.</a:t>
            </a:r>
          </a:p>
          <a:p>
            <a:pPr lvl="1"/>
            <a:r>
              <a:rPr lang="en-US" sz="2200" dirty="0">
                <a:solidFill>
                  <a:schemeClr val="bg1"/>
                </a:solidFill>
                <a:latin typeface="Calibri" panose="020F0502020204030204" pitchFamily="34" charset="0"/>
                <a:cs typeface="Calibri" panose="020F0502020204030204" pitchFamily="34" charset="0"/>
              </a:rPr>
              <a:t>Introduces specific logging formats to link events to diverse object types.</a:t>
            </a:r>
          </a:p>
          <a:p>
            <a:r>
              <a:rPr lang="en-US" sz="2600" dirty="0">
                <a:solidFill>
                  <a:schemeClr val="bg1"/>
                </a:solidFill>
                <a:latin typeface="Calibri" panose="020F0502020204030204" pitchFamily="34" charset="0"/>
                <a:cs typeface="Calibri" panose="020F0502020204030204" pitchFamily="34" charset="0"/>
              </a:rPr>
              <a:t>Customized Metrics and </a:t>
            </a:r>
            <a:r>
              <a:rPr lang="en-US" sz="2600" dirty="0" err="1">
                <a:solidFill>
                  <a:schemeClr val="bg1"/>
                </a:solidFill>
                <a:latin typeface="Calibri" panose="020F0502020204030204" pitchFamily="34" charset="0"/>
                <a:cs typeface="Calibri" panose="020F0502020204030204" pitchFamily="34" charset="0"/>
              </a:rPr>
              <a:t>AutoML</a:t>
            </a:r>
            <a:r>
              <a:rPr lang="en-US" sz="2600" dirty="0">
                <a:solidFill>
                  <a:schemeClr val="bg1"/>
                </a:solidFill>
                <a:latin typeface="Calibri" panose="020F0502020204030204" pitchFamily="34" charset="0"/>
                <a:cs typeface="Calibri" panose="020F0502020204030204" pitchFamily="34" charset="0"/>
              </a:rPr>
              <a:t>:</a:t>
            </a:r>
          </a:p>
          <a:p>
            <a:pPr lvl="1"/>
            <a:r>
              <a:rPr lang="en-US" sz="2200" dirty="0">
                <a:solidFill>
                  <a:schemeClr val="bg1"/>
                </a:solidFill>
                <a:latin typeface="Calibri" panose="020F0502020204030204" pitchFamily="34" charset="0"/>
                <a:cs typeface="Calibri" panose="020F0502020204030204" pitchFamily="34" charset="0"/>
              </a:rPr>
              <a:t>Tailors computing services to specific users or silos.</a:t>
            </a:r>
          </a:p>
          <a:p>
            <a:pPr lvl="1"/>
            <a:r>
              <a:rPr lang="en-US" sz="2200" dirty="0">
                <a:solidFill>
                  <a:schemeClr val="bg1"/>
                </a:solidFill>
                <a:latin typeface="Calibri" panose="020F0502020204030204" pitchFamily="34" charset="0"/>
                <a:cs typeface="Calibri" panose="020F0502020204030204" pitchFamily="34" charset="0"/>
              </a:rPr>
              <a:t>Automates algorithm selection and hyperparameter tuning for optimal performance.</a:t>
            </a:r>
          </a:p>
          <a:p>
            <a:r>
              <a:rPr lang="en-US" sz="2600" dirty="0">
                <a:solidFill>
                  <a:schemeClr val="bg1"/>
                </a:solidFill>
                <a:latin typeface="Calibri" panose="020F0502020204030204" pitchFamily="34" charset="0"/>
                <a:cs typeface="Calibri" panose="020F0502020204030204" pitchFamily="34" charset="0"/>
              </a:rPr>
              <a:t>Efficient Computing Infrastructure:</a:t>
            </a:r>
          </a:p>
          <a:p>
            <a:pPr lvl="1"/>
            <a:r>
              <a:rPr lang="en-US" sz="2200" dirty="0">
                <a:solidFill>
                  <a:schemeClr val="bg1"/>
                </a:solidFill>
                <a:latin typeface="Calibri" panose="020F0502020204030204" pitchFamily="34" charset="0"/>
                <a:cs typeface="Calibri" panose="020F0502020204030204" pitchFamily="34" charset="0"/>
              </a:rPr>
              <a:t>Utilizes distributed computing for improved reliability and scalability.</a:t>
            </a:r>
          </a:p>
          <a:p>
            <a:pPr lvl="1"/>
            <a:r>
              <a:rPr lang="en-US" sz="2200" dirty="0">
                <a:solidFill>
                  <a:schemeClr val="bg1"/>
                </a:solidFill>
                <a:latin typeface="Calibri" panose="020F0502020204030204" pitchFamily="34" charset="0"/>
                <a:cs typeface="Calibri" panose="020F0502020204030204" pitchFamily="34" charset="0"/>
              </a:rPr>
              <a:t>Enables processing of massive event log data across multiple organizations.</a:t>
            </a:r>
          </a:p>
          <a:p>
            <a:pPr lvl="1"/>
            <a:endParaRPr lang="en-US" sz="2200" dirty="0">
              <a:solidFill>
                <a:schemeClr val="bg1"/>
              </a:solidFill>
              <a:latin typeface="Calibri" panose="020F0502020204030204" pitchFamily="34" charset="0"/>
              <a:cs typeface="Calibri" panose="020F0502020204030204" pitchFamily="34" charset="0"/>
            </a:endParaRPr>
          </a:p>
          <a:p>
            <a:pPr lvl="1"/>
            <a:endParaRPr lang="en-US" sz="2200" dirty="0">
              <a:solidFill>
                <a:schemeClr val="bg1"/>
              </a:solidFill>
              <a:latin typeface="Calibri" panose="020F0502020204030204" pitchFamily="34" charset="0"/>
              <a:cs typeface="Calibri" panose="020F0502020204030204" pitchFamily="34" charset="0"/>
            </a:endParaRPr>
          </a:p>
        </p:txBody>
      </p:sp>
      <p:grpSp>
        <p:nvGrpSpPr>
          <p:cNvPr id="10" name="Group 9">
            <a:extLst>
              <a:ext uri="{FF2B5EF4-FFF2-40B4-BE49-F238E27FC236}">
                <a16:creationId xmlns:a16="http://schemas.microsoft.com/office/drawing/2014/main" id="{C34A1D01-C18F-4657-BDAE-89FE355E59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007616EA-DBB8-4D00-85D9-7DF86696E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4848B5A-6A10-4545-9A0D-BF3F95BCF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194299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8414D4F-061A-625F-C2C7-D874FBA7AB9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62F5E-6F91-7450-1E1A-8AC005676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45F7A5-4DEE-43F5-8EB5-13CC37211495}"/>
              </a:ext>
            </a:extLst>
          </p:cNvPr>
          <p:cNvSpPr>
            <a:spLocks noGrp="1"/>
          </p:cNvSpPr>
          <p:nvPr>
            <p:ph type="title"/>
          </p:nvPr>
        </p:nvSpPr>
        <p:spPr>
          <a:xfrm>
            <a:off x="1090759" y="258645"/>
            <a:ext cx="10010482" cy="989927"/>
          </a:xfrm>
        </p:spPr>
        <p:txBody>
          <a:bodyPr anchor="ctr">
            <a:normAutofit/>
          </a:bodyPr>
          <a:lstStyle/>
          <a:p>
            <a:r>
              <a:rPr lang="en-US" sz="3600" dirty="0">
                <a:solidFill>
                  <a:schemeClr val="bg1"/>
                </a:solidFill>
                <a:latin typeface="Calibri" panose="020F0502020204030204" pitchFamily="34" charset="0"/>
                <a:cs typeface="Calibri" panose="020F0502020204030204" pitchFamily="34" charset="0"/>
              </a:rPr>
              <a:t>Industrial Applications of Process Mining</a:t>
            </a:r>
          </a:p>
        </p:txBody>
      </p:sp>
      <p:graphicFrame>
        <p:nvGraphicFramePr>
          <p:cNvPr id="14" name="Content Placeholder 2">
            <a:extLst>
              <a:ext uri="{FF2B5EF4-FFF2-40B4-BE49-F238E27FC236}">
                <a16:creationId xmlns:a16="http://schemas.microsoft.com/office/drawing/2014/main" id="{E4E38291-D94D-21D8-31F2-E4A3FC2C37AF}"/>
              </a:ext>
            </a:extLst>
          </p:cNvPr>
          <p:cNvGraphicFramePr>
            <a:graphicFrameLocks noGrp="1"/>
          </p:cNvGraphicFramePr>
          <p:nvPr>
            <p:ph idx="1"/>
            <p:extLst>
              <p:ext uri="{D42A27DB-BD31-4B8C-83A1-F6EECF244321}">
                <p14:modId xmlns:p14="http://schemas.microsoft.com/office/powerpoint/2010/main" val="3475002111"/>
              </p:ext>
            </p:extLst>
          </p:nvPr>
        </p:nvGraphicFramePr>
        <p:xfrm>
          <a:off x="1090759" y="411897"/>
          <a:ext cx="10010483" cy="4833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EDA10BB0-E341-992B-3F36-B886703861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C7CFF927-9023-E01F-542C-055824AE57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FB653BB-D594-FD27-D40A-36BE2C085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8">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Picture 3">
            <a:extLst>
              <a:ext uri="{FF2B5EF4-FFF2-40B4-BE49-F238E27FC236}">
                <a16:creationId xmlns:a16="http://schemas.microsoft.com/office/drawing/2014/main" id="{CCBB5C9A-5E72-29FA-77A2-127D9225F5E8}"/>
              </a:ext>
            </a:extLst>
          </p:cNvPr>
          <p:cNvPicPr>
            <a:picLocks noChangeAspect="1"/>
          </p:cNvPicPr>
          <p:nvPr/>
        </p:nvPicPr>
        <p:blipFill>
          <a:blip r:embed="rId9"/>
          <a:srcRect l="6118" t="2835" r="2711"/>
          <a:stretch/>
        </p:blipFill>
        <p:spPr>
          <a:xfrm>
            <a:off x="58629" y="3090693"/>
            <a:ext cx="3869676" cy="3355410"/>
          </a:xfrm>
          <a:prstGeom prst="rect">
            <a:avLst/>
          </a:prstGeom>
        </p:spPr>
      </p:pic>
      <p:pic>
        <p:nvPicPr>
          <p:cNvPr id="6" name="Picture 5">
            <a:extLst>
              <a:ext uri="{FF2B5EF4-FFF2-40B4-BE49-F238E27FC236}">
                <a16:creationId xmlns:a16="http://schemas.microsoft.com/office/drawing/2014/main" id="{53504729-0CCC-FFDC-00C8-A59ABF5BE39D}"/>
              </a:ext>
            </a:extLst>
          </p:cNvPr>
          <p:cNvPicPr>
            <a:picLocks noChangeAspect="1"/>
          </p:cNvPicPr>
          <p:nvPr/>
        </p:nvPicPr>
        <p:blipFill>
          <a:blip r:embed="rId10"/>
          <a:srcRect l="3366" t="8963" b="5849"/>
          <a:stretch/>
        </p:blipFill>
        <p:spPr>
          <a:xfrm>
            <a:off x="4039300" y="3429000"/>
            <a:ext cx="4130553" cy="2857500"/>
          </a:xfrm>
          <a:prstGeom prst="rect">
            <a:avLst/>
          </a:prstGeom>
        </p:spPr>
      </p:pic>
      <p:pic>
        <p:nvPicPr>
          <p:cNvPr id="7" name="Picture 6">
            <a:extLst>
              <a:ext uri="{FF2B5EF4-FFF2-40B4-BE49-F238E27FC236}">
                <a16:creationId xmlns:a16="http://schemas.microsoft.com/office/drawing/2014/main" id="{909A289C-76BB-9A1A-67D8-D150C9E7AB09}"/>
              </a:ext>
            </a:extLst>
          </p:cNvPr>
          <p:cNvPicPr>
            <a:picLocks noChangeAspect="1"/>
          </p:cNvPicPr>
          <p:nvPr/>
        </p:nvPicPr>
        <p:blipFill>
          <a:blip r:embed="rId11"/>
          <a:srcRect l="4709" r="5197"/>
          <a:stretch/>
        </p:blipFill>
        <p:spPr>
          <a:xfrm>
            <a:off x="8286750" y="3243945"/>
            <a:ext cx="3869676" cy="3202158"/>
          </a:xfrm>
          <a:prstGeom prst="rect">
            <a:avLst/>
          </a:prstGeom>
        </p:spPr>
      </p:pic>
    </p:spTree>
    <p:extLst>
      <p:ext uri="{BB962C8B-B14F-4D97-AF65-F5344CB8AC3E}">
        <p14:creationId xmlns:p14="http://schemas.microsoft.com/office/powerpoint/2010/main" val="455496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87B003D-2104-8C4C-B02B-A1ED4EB119B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E7FED2A-02F7-8DB0-92A8-C7ECADF3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8D951-7957-9DB1-348F-A1758584B50A}"/>
              </a:ext>
            </a:extLst>
          </p:cNvPr>
          <p:cNvSpPr>
            <a:spLocks noGrp="1"/>
          </p:cNvSpPr>
          <p:nvPr>
            <p:ph type="title"/>
          </p:nvPr>
        </p:nvSpPr>
        <p:spPr>
          <a:xfrm>
            <a:off x="1090759" y="258645"/>
            <a:ext cx="10010482" cy="989927"/>
          </a:xfrm>
        </p:spPr>
        <p:txBody>
          <a:bodyPr anchor="ctr">
            <a:normAutofit/>
          </a:bodyPr>
          <a:lstStyle/>
          <a:p>
            <a:r>
              <a:rPr lang="en-US" sz="3600" dirty="0">
                <a:solidFill>
                  <a:schemeClr val="bg1"/>
                </a:solidFill>
                <a:latin typeface="Calibri" panose="020F0502020204030204" pitchFamily="34" charset="0"/>
                <a:cs typeface="Calibri" panose="020F0502020204030204" pitchFamily="34" charset="0"/>
              </a:rPr>
              <a:t>Industrial Applications of Process Mining</a:t>
            </a:r>
          </a:p>
        </p:txBody>
      </p:sp>
      <p:graphicFrame>
        <p:nvGraphicFramePr>
          <p:cNvPr id="15" name="Content Placeholder 2">
            <a:extLst>
              <a:ext uri="{FF2B5EF4-FFF2-40B4-BE49-F238E27FC236}">
                <a16:creationId xmlns:a16="http://schemas.microsoft.com/office/drawing/2014/main" id="{3FB33000-C9DA-6626-710B-E4BA03065D69}"/>
              </a:ext>
            </a:extLst>
          </p:cNvPr>
          <p:cNvGraphicFramePr>
            <a:graphicFrameLocks noGrp="1"/>
          </p:cNvGraphicFramePr>
          <p:nvPr>
            <p:ph idx="1"/>
            <p:extLst>
              <p:ext uri="{D42A27DB-BD31-4B8C-83A1-F6EECF244321}">
                <p14:modId xmlns:p14="http://schemas.microsoft.com/office/powerpoint/2010/main" val="1409354559"/>
              </p:ext>
            </p:extLst>
          </p:nvPr>
        </p:nvGraphicFramePr>
        <p:xfrm>
          <a:off x="1090758" y="797049"/>
          <a:ext cx="10010483" cy="4833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60AA2EAF-0C39-61FD-C16C-092805F505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C2146158-5DF8-CCAD-59C9-9FA992464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7432B45-FED6-4268-ADF1-29A0BBD19A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8">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9" name="Picture 8" descr="A diagram of a company's process&#10;&#10;Description automatically generated">
            <a:extLst>
              <a:ext uri="{FF2B5EF4-FFF2-40B4-BE49-F238E27FC236}">
                <a16:creationId xmlns:a16="http://schemas.microsoft.com/office/drawing/2014/main" id="{43CC8916-10FE-1D16-FBB6-DBEA8CF59AFE}"/>
              </a:ext>
            </a:extLst>
          </p:cNvPr>
          <p:cNvPicPr>
            <a:picLocks noChangeAspect="1"/>
          </p:cNvPicPr>
          <p:nvPr/>
        </p:nvPicPr>
        <p:blipFill>
          <a:blip r:embed="rId9"/>
          <a:stretch>
            <a:fillRect/>
          </a:stretch>
        </p:blipFill>
        <p:spPr>
          <a:xfrm>
            <a:off x="712983" y="2916015"/>
            <a:ext cx="4151117" cy="3511339"/>
          </a:xfrm>
          <a:prstGeom prst="rect">
            <a:avLst/>
          </a:prstGeom>
        </p:spPr>
      </p:pic>
      <p:pic>
        <p:nvPicPr>
          <p:cNvPr id="13" name="Picture 12" descr="A diagram of a blockchain&#10;&#10;Description automatically generated">
            <a:extLst>
              <a:ext uri="{FF2B5EF4-FFF2-40B4-BE49-F238E27FC236}">
                <a16:creationId xmlns:a16="http://schemas.microsoft.com/office/drawing/2014/main" id="{FDCEB51C-32E9-667F-964F-67C717F17DDF}"/>
              </a:ext>
            </a:extLst>
          </p:cNvPr>
          <p:cNvPicPr>
            <a:picLocks noChangeAspect="1"/>
          </p:cNvPicPr>
          <p:nvPr/>
        </p:nvPicPr>
        <p:blipFill>
          <a:blip r:embed="rId10"/>
          <a:stretch>
            <a:fillRect/>
          </a:stretch>
        </p:blipFill>
        <p:spPr>
          <a:xfrm>
            <a:off x="5241874" y="2916014"/>
            <a:ext cx="6597272" cy="3370485"/>
          </a:xfrm>
          <a:prstGeom prst="rect">
            <a:avLst/>
          </a:prstGeom>
        </p:spPr>
      </p:pic>
    </p:spTree>
    <p:extLst>
      <p:ext uri="{BB962C8B-B14F-4D97-AF65-F5344CB8AC3E}">
        <p14:creationId xmlns:p14="http://schemas.microsoft.com/office/powerpoint/2010/main" val="50145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E118722-5FE3-6BCD-E4FF-FBD9667F30D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C12841B-9BB9-AF77-77A0-6B8C9DC4F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99EB8F-2519-1E5F-9835-35218A5A7AE8}"/>
              </a:ext>
            </a:extLst>
          </p:cNvPr>
          <p:cNvSpPr>
            <a:spLocks noGrp="1"/>
          </p:cNvSpPr>
          <p:nvPr>
            <p:ph type="title"/>
          </p:nvPr>
        </p:nvSpPr>
        <p:spPr>
          <a:xfrm>
            <a:off x="1090759" y="258645"/>
            <a:ext cx="10010482" cy="989927"/>
          </a:xfrm>
        </p:spPr>
        <p:txBody>
          <a:bodyPr anchor="ctr">
            <a:normAutofit/>
          </a:bodyPr>
          <a:lstStyle/>
          <a:p>
            <a:r>
              <a:rPr lang="en-US" sz="3600" dirty="0">
                <a:solidFill>
                  <a:schemeClr val="bg1"/>
                </a:solidFill>
                <a:latin typeface="Calibri" panose="020F0502020204030204" pitchFamily="34" charset="0"/>
                <a:cs typeface="Calibri" panose="020F0502020204030204" pitchFamily="34" charset="0"/>
              </a:rPr>
              <a:t>Resources</a:t>
            </a:r>
          </a:p>
        </p:txBody>
      </p:sp>
      <p:sp>
        <p:nvSpPr>
          <p:cNvPr id="3" name="Content Placeholder 2">
            <a:extLst>
              <a:ext uri="{FF2B5EF4-FFF2-40B4-BE49-F238E27FC236}">
                <a16:creationId xmlns:a16="http://schemas.microsoft.com/office/drawing/2014/main" id="{9868A7C5-8AED-3EC1-B622-3461A7C2ECD4}"/>
              </a:ext>
            </a:extLst>
          </p:cNvPr>
          <p:cNvSpPr>
            <a:spLocks noGrp="1"/>
          </p:cNvSpPr>
          <p:nvPr>
            <p:ph idx="1"/>
          </p:nvPr>
        </p:nvSpPr>
        <p:spPr>
          <a:xfrm>
            <a:off x="1090758" y="1012371"/>
            <a:ext cx="10010483" cy="4833257"/>
          </a:xfrm>
        </p:spPr>
        <p:txBody>
          <a:bodyPr anchor="b">
            <a:normAutofit/>
          </a:bodyPr>
          <a:lstStyle/>
          <a:p>
            <a:pPr marL="0" indent="0">
              <a:buClr>
                <a:schemeClr val="bg1"/>
              </a:buClr>
              <a:buNone/>
            </a:pPr>
            <a:endParaRPr lang="en-US" sz="2400" dirty="0">
              <a:solidFill>
                <a:schemeClr val="bg1"/>
              </a:solidFill>
              <a:latin typeface="Calibri" panose="020F0502020204030204" pitchFamily="34" charset="0"/>
              <a:cs typeface="Calibri" panose="020F0502020204030204" pitchFamily="34" charset="0"/>
            </a:endParaRPr>
          </a:p>
          <a:p>
            <a:r>
              <a:rPr lang="en-US" sz="2600" dirty="0">
                <a:solidFill>
                  <a:schemeClr val="bg1"/>
                </a:solidFill>
                <a:latin typeface="Calibri" panose="020F0502020204030204" pitchFamily="34" charset="0"/>
                <a:cs typeface="Calibri" panose="020F0502020204030204" pitchFamily="34" charset="0"/>
              </a:rPr>
              <a:t>Datasets and Tools: </a:t>
            </a:r>
          </a:p>
          <a:p>
            <a:pPr lvl="1"/>
            <a:r>
              <a:rPr lang="en-US" sz="2200" dirty="0">
                <a:solidFill>
                  <a:schemeClr val="bg1"/>
                </a:solidFill>
                <a:latin typeface="Calibri" panose="020F0502020204030204" pitchFamily="34" charset="0"/>
                <a:cs typeface="Calibri" panose="020F0502020204030204" pitchFamily="34" charset="0"/>
              </a:rPr>
              <a:t>Database systems, CSV files or spreadsheets, Transaction logs, ERP systems, Message logs, and Open APIs.</a:t>
            </a:r>
          </a:p>
          <a:p>
            <a:pPr lvl="1"/>
            <a:r>
              <a:rPr lang="en-US" sz="2200" dirty="0">
                <a:solidFill>
                  <a:schemeClr val="bg1"/>
                </a:solidFill>
                <a:latin typeface="Calibri" panose="020F0502020204030204" pitchFamily="34" charset="0"/>
                <a:cs typeface="Calibri" panose="020F0502020204030204" pitchFamily="34" charset="0"/>
              </a:rPr>
              <a:t>Tools: </a:t>
            </a:r>
            <a:r>
              <a:rPr lang="en-US" sz="2200" dirty="0" err="1">
                <a:solidFill>
                  <a:schemeClr val="bg1"/>
                </a:solidFill>
                <a:latin typeface="Calibri" panose="020F0502020204030204" pitchFamily="34" charset="0"/>
                <a:cs typeface="Calibri" panose="020F0502020204030204" pitchFamily="34" charset="0"/>
              </a:rPr>
              <a:t>ProM</a:t>
            </a:r>
            <a:r>
              <a:rPr lang="en-US" sz="2200" dirty="0">
                <a:solidFill>
                  <a:schemeClr val="bg1"/>
                </a:solidFill>
                <a:latin typeface="Calibri" panose="020F0502020204030204" pitchFamily="34" charset="0"/>
                <a:cs typeface="Calibri" panose="020F0502020204030204" pitchFamily="34" charset="0"/>
              </a:rPr>
              <a:t>, Disco, PM4Py.</a:t>
            </a:r>
          </a:p>
          <a:p>
            <a:r>
              <a:rPr lang="en-US" sz="2600" dirty="0">
                <a:solidFill>
                  <a:schemeClr val="bg1"/>
                </a:solidFill>
                <a:latin typeface="Calibri" panose="020F0502020204030204" pitchFamily="34" charset="0"/>
                <a:cs typeface="Calibri" panose="020F0502020204030204" pitchFamily="34" charset="0"/>
              </a:rPr>
              <a:t>Metrics and Criteria:</a:t>
            </a:r>
          </a:p>
          <a:p>
            <a:pPr lvl="1"/>
            <a:r>
              <a:rPr lang="en-US" sz="2200" dirty="0">
                <a:solidFill>
                  <a:schemeClr val="bg1"/>
                </a:solidFill>
                <a:latin typeface="Calibri" panose="020F0502020204030204" pitchFamily="34" charset="0"/>
                <a:cs typeface="Calibri" panose="020F0502020204030204" pitchFamily="34" charset="0"/>
              </a:rPr>
              <a:t>Fitness, Complexity, Precision, Generalization.</a:t>
            </a:r>
          </a:p>
          <a:p>
            <a:pPr lvl="1"/>
            <a:r>
              <a:rPr lang="en-US" sz="2200" dirty="0">
                <a:solidFill>
                  <a:schemeClr val="bg1"/>
                </a:solidFill>
                <a:latin typeface="Calibri" panose="020F0502020204030204" pitchFamily="34" charset="0"/>
                <a:cs typeface="Calibri" panose="020F0502020204030204" pitchFamily="34" charset="0"/>
              </a:rPr>
              <a:t>Performance: Time, Cost, and Quality.</a:t>
            </a:r>
          </a:p>
          <a:p>
            <a:pPr lvl="1"/>
            <a:r>
              <a:rPr lang="en-US" sz="2200" dirty="0">
                <a:solidFill>
                  <a:schemeClr val="bg1"/>
                </a:solidFill>
                <a:latin typeface="Calibri" panose="020F0502020204030204" pitchFamily="34" charset="0"/>
                <a:cs typeface="Calibri" panose="020F0502020204030204" pitchFamily="34" charset="0"/>
              </a:rPr>
              <a:t>Conformance checks: </a:t>
            </a:r>
          </a:p>
          <a:p>
            <a:pPr lvl="2"/>
            <a:r>
              <a:rPr lang="en-US" sz="1800" dirty="0">
                <a:solidFill>
                  <a:schemeClr val="bg1"/>
                </a:solidFill>
                <a:latin typeface="Calibri" panose="020F0502020204030204" pitchFamily="34" charset="0"/>
                <a:cs typeface="Calibri" panose="020F0502020204030204" pitchFamily="34" charset="0"/>
              </a:rPr>
              <a:t>Adaptability.</a:t>
            </a:r>
          </a:p>
          <a:p>
            <a:pPr lvl="2"/>
            <a:r>
              <a:rPr lang="en-US" sz="1800" dirty="0">
                <a:solidFill>
                  <a:schemeClr val="bg1"/>
                </a:solidFill>
                <a:latin typeface="Calibri" panose="020F0502020204030204" pitchFamily="34" charset="0"/>
                <a:cs typeface="Calibri" panose="020F0502020204030204" pitchFamily="34" charset="0"/>
              </a:rPr>
              <a:t>Generalizability.</a:t>
            </a:r>
          </a:p>
          <a:p>
            <a:pPr lvl="2"/>
            <a:r>
              <a:rPr lang="en-US" sz="1800" dirty="0">
                <a:solidFill>
                  <a:schemeClr val="bg1"/>
                </a:solidFill>
                <a:latin typeface="Calibri" panose="020F0502020204030204" pitchFamily="34" charset="0"/>
                <a:cs typeface="Calibri" panose="020F0502020204030204" pitchFamily="34" charset="0"/>
              </a:rPr>
              <a:t>Simplicity.</a:t>
            </a:r>
          </a:p>
          <a:p>
            <a:pPr lvl="2"/>
            <a:r>
              <a:rPr lang="en-US" sz="1800" dirty="0">
                <a:solidFill>
                  <a:schemeClr val="bg1"/>
                </a:solidFill>
                <a:latin typeface="Calibri" panose="020F0502020204030204" pitchFamily="34" charset="0"/>
                <a:cs typeface="Calibri" panose="020F0502020204030204" pitchFamily="34" charset="0"/>
              </a:rPr>
              <a:t>Precision.</a:t>
            </a:r>
            <a:endParaRPr lang="en-US" sz="2200" dirty="0">
              <a:solidFill>
                <a:schemeClr val="bg1"/>
              </a:solidFill>
              <a:latin typeface="Calibri" panose="020F0502020204030204" pitchFamily="34" charset="0"/>
              <a:cs typeface="Calibri" panose="020F0502020204030204" pitchFamily="34" charset="0"/>
            </a:endParaRPr>
          </a:p>
          <a:p>
            <a:pPr lvl="2"/>
            <a:endParaRPr lang="en-US" sz="1800" dirty="0">
              <a:solidFill>
                <a:schemeClr val="bg1"/>
              </a:solidFill>
              <a:latin typeface="Calibri" panose="020F0502020204030204" pitchFamily="34" charset="0"/>
              <a:cs typeface="Calibri" panose="020F0502020204030204" pitchFamily="34" charset="0"/>
            </a:endParaRPr>
          </a:p>
        </p:txBody>
      </p:sp>
      <p:grpSp>
        <p:nvGrpSpPr>
          <p:cNvPr id="10" name="Group 9">
            <a:extLst>
              <a:ext uri="{FF2B5EF4-FFF2-40B4-BE49-F238E27FC236}">
                <a16:creationId xmlns:a16="http://schemas.microsoft.com/office/drawing/2014/main" id="{376EE8E4-FE23-9E60-86A8-136355FDB3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D72B7B12-2162-5618-02D0-A5A3E7BD6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55B948A-D374-1865-6377-EA524CBAA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4035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141ADB5-B168-1017-9D54-2BA03C38035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FD8F7A-1D26-3414-DC30-0AEA33E8B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6FA57E-2F7C-AA59-68C8-FE6589F9B472}"/>
              </a:ext>
            </a:extLst>
          </p:cNvPr>
          <p:cNvSpPr>
            <a:spLocks noGrp="1"/>
          </p:cNvSpPr>
          <p:nvPr>
            <p:ph type="title"/>
          </p:nvPr>
        </p:nvSpPr>
        <p:spPr>
          <a:xfrm>
            <a:off x="1090759" y="258645"/>
            <a:ext cx="10010482" cy="989927"/>
          </a:xfrm>
        </p:spPr>
        <p:txBody>
          <a:bodyPr anchor="ctr">
            <a:normAutofit fontScale="90000"/>
          </a:bodyPr>
          <a:lstStyle/>
          <a:p>
            <a:r>
              <a:rPr lang="en-US" sz="3600" dirty="0">
                <a:solidFill>
                  <a:schemeClr val="bg1"/>
                </a:solidFill>
                <a:latin typeface="Calibri" panose="020F0502020204030204" pitchFamily="34" charset="0"/>
                <a:cs typeface="Calibri" panose="020F0502020204030204" pitchFamily="34" charset="0"/>
              </a:rPr>
              <a:t>Intelligent Cross-Organizational Process Mining(ICPM)</a:t>
            </a:r>
          </a:p>
        </p:txBody>
      </p:sp>
      <p:sp>
        <p:nvSpPr>
          <p:cNvPr id="3" name="Content Placeholder 2">
            <a:extLst>
              <a:ext uri="{FF2B5EF4-FFF2-40B4-BE49-F238E27FC236}">
                <a16:creationId xmlns:a16="http://schemas.microsoft.com/office/drawing/2014/main" id="{6D555A75-AEB1-91E5-A9BF-ACE7EDFD331A}"/>
              </a:ext>
            </a:extLst>
          </p:cNvPr>
          <p:cNvSpPr>
            <a:spLocks noGrp="1"/>
          </p:cNvSpPr>
          <p:nvPr>
            <p:ph idx="1"/>
          </p:nvPr>
        </p:nvSpPr>
        <p:spPr>
          <a:xfrm>
            <a:off x="1090758" y="1125544"/>
            <a:ext cx="10010483" cy="4993052"/>
          </a:xfrm>
        </p:spPr>
        <p:txBody>
          <a:bodyPr anchor="b">
            <a:normAutofit/>
          </a:bodyPr>
          <a:lstStyle/>
          <a:p>
            <a:pPr>
              <a:buClr>
                <a:schemeClr val="bg1"/>
              </a:buClr>
            </a:pPr>
            <a:r>
              <a:rPr lang="en-US" sz="2600" dirty="0">
                <a:solidFill>
                  <a:schemeClr val="bg1"/>
                </a:solidFill>
                <a:latin typeface="Calibri" panose="020F0502020204030204" pitchFamily="34" charset="0"/>
                <a:cs typeface="Calibri" panose="020F0502020204030204" pitchFamily="34" charset="0"/>
              </a:rPr>
              <a:t>Intelligent Cross-Organizational Process Mining (ICPM) is an advanced approach that leverages artificial intelligence to analyze and optimize business processes across multiple organizations while preserving data privacy and security</a:t>
            </a:r>
          </a:p>
          <a:p>
            <a:pPr>
              <a:buClr>
                <a:schemeClr val="bg1"/>
              </a:buClr>
            </a:pPr>
            <a:r>
              <a:rPr lang="en-US" sz="2600" dirty="0">
                <a:solidFill>
                  <a:schemeClr val="bg1"/>
                </a:solidFill>
                <a:latin typeface="Calibri" panose="020F0502020204030204" pitchFamily="34" charset="0"/>
                <a:cs typeface="Calibri" panose="020F0502020204030204" pitchFamily="34" charset="0"/>
              </a:rPr>
              <a:t>Key Features:</a:t>
            </a:r>
          </a:p>
          <a:p>
            <a:pPr lvl="1">
              <a:buClr>
                <a:schemeClr val="bg1"/>
              </a:buClr>
            </a:pPr>
            <a:r>
              <a:rPr lang="en-US" sz="2200" dirty="0">
                <a:solidFill>
                  <a:schemeClr val="bg1"/>
                </a:solidFill>
                <a:latin typeface="Calibri" panose="020F0502020204030204" pitchFamily="34" charset="0"/>
                <a:cs typeface="Calibri" panose="020F0502020204030204" pitchFamily="34" charset="0"/>
              </a:rPr>
              <a:t>AI Integration(</a:t>
            </a:r>
            <a:r>
              <a:rPr lang="en-US" sz="2200" dirty="0" err="1">
                <a:solidFill>
                  <a:schemeClr val="bg1"/>
                </a:solidFill>
                <a:latin typeface="Calibri" panose="020F0502020204030204" pitchFamily="34" charset="0"/>
                <a:cs typeface="Calibri" panose="020F0502020204030204" pitchFamily="34" charset="0"/>
              </a:rPr>
              <a:t>AutoML</a:t>
            </a:r>
            <a:r>
              <a:rPr lang="en-US" sz="2200" dirty="0">
                <a:solidFill>
                  <a:schemeClr val="bg1"/>
                </a:solidFill>
                <a:latin typeface="Calibri" panose="020F0502020204030204" pitchFamily="34" charset="0"/>
                <a:cs typeface="Calibri" panose="020F0502020204030204" pitchFamily="34" charset="0"/>
              </a:rPr>
              <a:t>).</a:t>
            </a:r>
          </a:p>
          <a:p>
            <a:pPr lvl="1">
              <a:buClr>
                <a:schemeClr val="bg1"/>
              </a:buClr>
            </a:pPr>
            <a:r>
              <a:rPr lang="en-US" sz="2200" dirty="0">
                <a:solidFill>
                  <a:schemeClr val="bg1"/>
                </a:solidFill>
                <a:latin typeface="Calibri" panose="020F0502020204030204" pitchFamily="34" charset="0"/>
                <a:cs typeface="Calibri" panose="020F0502020204030204" pitchFamily="34" charset="0"/>
              </a:rPr>
              <a:t>Privacy Preservation using Federated Learning.</a:t>
            </a:r>
          </a:p>
          <a:p>
            <a:pPr lvl="1">
              <a:buClr>
                <a:schemeClr val="bg1"/>
              </a:buClr>
            </a:pPr>
            <a:r>
              <a:rPr lang="en-US" sz="2200" dirty="0">
                <a:solidFill>
                  <a:schemeClr val="bg1"/>
                </a:solidFill>
                <a:latin typeface="Calibri" panose="020F0502020204030204" pitchFamily="34" charset="0"/>
                <a:cs typeface="Calibri" panose="020F0502020204030204" pitchFamily="34" charset="0"/>
              </a:rPr>
              <a:t>Customization.</a:t>
            </a:r>
          </a:p>
          <a:p>
            <a:pPr lvl="1">
              <a:buClr>
                <a:schemeClr val="bg1"/>
              </a:buClr>
            </a:pPr>
            <a:r>
              <a:rPr lang="en-US" sz="2200" dirty="0">
                <a:solidFill>
                  <a:schemeClr val="bg1"/>
                </a:solidFill>
                <a:latin typeface="Calibri" panose="020F0502020204030204" pitchFamily="34" charset="0"/>
                <a:cs typeface="Calibri" panose="020F0502020204030204" pitchFamily="34" charset="0"/>
              </a:rPr>
              <a:t>Real-time monitoring and predictive analytics.</a:t>
            </a:r>
          </a:p>
          <a:p>
            <a:pPr lvl="1">
              <a:buClr>
                <a:schemeClr val="bg1"/>
              </a:buClr>
            </a:pPr>
            <a:endParaRPr lang="en-US" sz="2200" dirty="0">
              <a:solidFill>
                <a:schemeClr val="bg1"/>
              </a:solidFill>
              <a:latin typeface="Calibri" panose="020F0502020204030204" pitchFamily="34" charset="0"/>
              <a:cs typeface="Calibri" panose="020F0502020204030204" pitchFamily="34" charset="0"/>
            </a:endParaRPr>
          </a:p>
          <a:p>
            <a:pPr lvl="1">
              <a:buClr>
                <a:schemeClr val="bg1"/>
              </a:buClr>
            </a:pPr>
            <a:endParaRPr lang="en-US" sz="2200" dirty="0">
              <a:solidFill>
                <a:schemeClr val="bg1"/>
              </a:solidFill>
              <a:latin typeface="Calibri" panose="020F0502020204030204" pitchFamily="34" charset="0"/>
              <a:cs typeface="Calibri" panose="020F0502020204030204" pitchFamily="34" charset="0"/>
            </a:endParaRPr>
          </a:p>
          <a:p>
            <a:pPr lvl="1">
              <a:buClr>
                <a:schemeClr val="bg1"/>
              </a:buClr>
            </a:pPr>
            <a:endParaRPr lang="en-US" sz="2200" dirty="0">
              <a:solidFill>
                <a:schemeClr val="bg1"/>
              </a:solidFill>
              <a:latin typeface="Calibri" panose="020F0502020204030204" pitchFamily="34" charset="0"/>
              <a:cs typeface="Calibri" panose="020F0502020204030204" pitchFamily="34" charset="0"/>
            </a:endParaRPr>
          </a:p>
          <a:p>
            <a:pPr lvl="1">
              <a:buClr>
                <a:schemeClr val="bg1"/>
              </a:buClr>
            </a:pPr>
            <a:endParaRPr lang="en-US" sz="2200" dirty="0">
              <a:solidFill>
                <a:schemeClr val="bg1"/>
              </a:solidFill>
              <a:latin typeface="Calibri" panose="020F0502020204030204" pitchFamily="34" charset="0"/>
              <a:cs typeface="Calibri" panose="020F0502020204030204" pitchFamily="34" charset="0"/>
            </a:endParaRPr>
          </a:p>
        </p:txBody>
      </p:sp>
      <p:grpSp>
        <p:nvGrpSpPr>
          <p:cNvPr id="10" name="Group 9">
            <a:extLst>
              <a:ext uri="{FF2B5EF4-FFF2-40B4-BE49-F238E27FC236}">
                <a16:creationId xmlns:a16="http://schemas.microsoft.com/office/drawing/2014/main" id="{13FBE3B1-1DCF-EC27-4083-366C6794AD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A9381BE8-8C0E-2527-B20B-45495E8DB6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CD453437-AA84-7CDB-9481-C249704D9D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56666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A7525FA-DD04-1385-0EF6-77474F1DFA2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BC565C-4EB7-25BB-C83D-373A6581B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5A01C8-55BE-84F9-EC17-8CD2D82BDF3A}"/>
              </a:ext>
            </a:extLst>
          </p:cNvPr>
          <p:cNvSpPr>
            <a:spLocks noGrp="1"/>
          </p:cNvSpPr>
          <p:nvPr>
            <p:ph type="title"/>
          </p:nvPr>
        </p:nvSpPr>
        <p:spPr>
          <a:xfrm>
            <a:off x="1090759" y="258645"/>
            <a:ext cx="10010482" cy="989927"/>
          </a:xfrm>
        </p:spPr>
        <p:txBody>
          <a:bodyPr anchor="ctr">
            <a:normAutofit fontScale="90000"/>
          </a:bodyPr>
          <a:lstStyle/>
          <a:p>
            <a:r>
              <a:rPr lang="en-US" sz="3600" dirty="0">
                <a:solidFill>
                  <a:schemeClr val="bg1"/>
                </a:solidFill>
                <a:latin typeface="Calibri" panose="020F0502020204030204" pitchFamily="34" charset="0"/>
                <a:cs typeface="Calibri" panose="020F0502020204030204" pitchFamily="34" charset="0"/>
              </a:rPr>
              <a:t>Intelligent Cross-Organizational Process Mining(ICPM)</a:t>
            </a:r>
          </a:p>
        </p:txBody>
      </p:sp>
      <p:sp>
        <p:nvSpPr>
          <p:cNvPr id="3" name="Content Placeholder 2">
            <a:extLst>
              <a:ext uri="{FF2B5EF4-FFF2-40B4-BE49-F238E27FC236}">
                <a16:creationId xmlns:a16="http://schemas.microsoft.com/office/drawing/2014/main" id="{8CD68E19-08BA-BE7D-2FE3-F5A652CC793A}"/>
              </a:ext>
            </a:extLst>
          </p:cNvPr>
          <p:cNvSpPr>
            <a:spLocks noGrp="1"/>
          </p:cNvSpPr>
          <p:nvPr>
            <p:ph idx="1"/>
          </p:nvPr>
        </p:nvSpPr>
        <p:spPr>
          <a:xfrm>
            <a:off x="1090758" y="1125544"/>
            <a:ext cx="10010483" cy="4993052"/>
          </a:xfrm>
        </p:spPr>
        <p:txBody>
          <a:bodyPr anchor="b">
            <a:normAutofit/>
          </a:bodyPr>
          <a:lstStyle/>
          <a:p>
            <a:pPr>
              <a:buClr>
                <a:schemeClr val="bg1"/>
              </a:buClr>
            </a:pPr>
            <a:r>
              <a:rPr lang="en-US" sz="2600" dirty="0">
                <a:solidFill>
                  <a:schemeClr val="bg1"/>
                </a:solidFill>
                <a:latin typeface="Calibri" panose="020F0502020204030204" pitchFamily="34" charset="0"/>
                <a:cs typeface="Calibri" panose="020F0502020204030204" pitchFamily="34" charset="0"/>
              </a:rPr>
              <a:t>Challenges:</a:t>
            </a:r>
          </a:p>
          <a:p>
            <a:pPr lvl="1">
              <a:buClr>
                <a:schemeClr val="bg1"/>
              </a:buClr>
            </a:pPr>
            <a:r>
              <a:rPr lang="en-US" sz="2200" dirty="0">
                <a:solidFill>
                  <a:schemeClr val="bg1"/>
                </a:solidFill>
                <a:latin typeface="Calibri" panose="020F0502020204030204" pitchFamily="34" charset="0"/>
                <a:cs typeface="Calibri" panose="020F0502020204030204" pitchFamily="34" charset="0"/>
              </a:rPr>
              <a:t>Data privacy across organizations.</a:t>
            </a:r>
          </a:p>
          <a:p>
            <a:pPr lvl="1">
              <a:buClr>
                <a:schemeClr val="bg1"/>
              </a:buClr>
            </a:pPr>
            <a:r>
              <a:rPr lang="en-US" sz="2200" dirty="0">
                <a:solidFill>
                  <a:schemeClr val="bg1"/>
                </a:solidFill>
                <a:latin typeface="Calibri" panose="020F0502020204030204" pitchFamily="34" charset="0"/>
                <a:cs typeface="Calibri" panose="020F0502020204030204" pitchFamily="34" charset="0"/>
              </a:rPr>
              <a:t>Handling diverse data formats and distributions.</a:t>
            </a:r>
          </a:p>
          <a:p>
            <a:pPr lvl="1">
              <a:buClr>
                <a:schemeClr val="bg1"/>
              </a:buClr>
            </a:pPr>
            <a:r>
              <a:rPr lang="en-US" sz="2200" dirty="0">
                <a:solidFill>
                  <a:schemeClr val="bg1"/>
                </a:solidFill>
                <a:latin typeface="Calibri" panose="020F0502020204030204" pitchFamily="34" charset="0"/>
                <a:cs typeface="Calibri" panose="020F0502020204030204" pitchFamily="34" charset="0"/>
              </a:rPr>
              <a:t>Ensuring explainability for adoption.</a:t>
            </a:r>
          </a:p>
          <a:p>
            <a:pPr lvl="1">
              <a:buClr>
                <a:schemeClr val="bg1"/>
              </a:buClr>
            </a:pPr>
            <a:r>
              <a:rPr lang="en-US" sz="2200" dirty="0">
                <a:solidFill>
                  <a:schemeClr val="bg1"/>
                </a:solidFill>
                <a:latin typeface="Calibri" panose="020F0502020204030204" pitchFamily="34" charset="0"/>
                <a:cs typeface="Calibri" panose="020F0502020204030204" pitchFamily="34" charset="0"/>
              </a:rPr>
              <a:t>Data Quality.</a:t>
            </a:r>
          </a:p>
          <a:p>
            <a:pPr>
              <a:buClr>
                <a:schemeClr val="bg1"/>
              </a:buClr>
            </a:pPr>
            <a:r>
              <a:rPr lang="en-US" sz="2600" dirty="0">
                <a:solidFill>
                  <a:schemeClr val="bg1"/>
                </a:solidFill>
                <a:latin typeface="Calibri" panose="020F0502020204030204" pitchFamily="34" charset="0"/>
                <a:cs typeface="Calibri" panose="020F0502020204030204" pitchFamily="34" charset="0"/>
              </a:rPr>
              <a:t>Opportunities:</a:t>
            </a:r>
          </a:p>
          <a:p>
            <a:pPr lvl="1">
              <a:buClr>
                <a:schemeClr val="bg1"/>
              </a:buClr>
            </a:pPr>
            <a:r>
              <a:rPr lang="en-US" sz="2200" dirty="0">
                <a:solidFill>
                  <a:schemeClr val="bg1"/>
                </a:solidFill>
                <a:latin typeface="Calibri" panose="020F0502020204030204" pitchFamily="34" charset="0"/>
                <a:cs typeface="Calibri" panose="020F0502020204030204" pitchFamily="34" charset="0"/>
              </a:rPr>
              <a:t>Federated learning for secure collaboration.</a:t>
            </a:r>
          </a:p>
          <a:p>
            <a:pPr lvl="1">
              <a:buClr>
                <a:schemeClr val="bg1"/>
              </a:buClr>
            </a:pPr>
            <a:r>
              <a:rPr lang="en-US" sz="2200" dirty="0">
                <a:solidFill>
                  <a:schemeClr val="bg1"/>
                </a:solidFill>
                <a:latin typeface="Calibri" panose="020F0502020204030204" pitchFamily="34" charset="0"/>
                <a:cs typeface="Calibri" panose="020F0502020204030204" pitchFamily="34" charset="0"/>
              </a:rPr>
              <a:t>Explainable AI for transparency.</a:t>
            </a:r>
          </a:p>
          <a:p>
            <a:pPr lvl="1">
              <a:buClr>
                <a:schemeClr val="bg1"/>
              </a:buClr>
            </a:pPr>
            <a:r>
              <a:rPr lang="en-US" sz="2200" dirty="0">
                <a:solidFill>
                  <a:schemeClr val="bg1"/>
                </a:solidFill>
                <a:latin typeface="Calibri" panose="020F0502020204030204" pitchFamily="34" charset="0"/>
                <a:cs typeface="Calibri" panose="020F0502020204030204" pitchFamily="34" charset="0"/>
              </a:rPr>
              <a:t>LLMs for domain-specific insights.</a:t>
            </a:r>
          </a:p>
          <a:p>
            <a:pPr marL="457200" lvl="1" indent="0">
              <a:buClr>
                <a:schemeClr val="bg1"/>
              </a:buClr>
              <a:buNone/>
            </a:pPr>
            <a:endParaRPr lang="en-US" sz="2200" dirty="0">
              <a:solidFill>
                <a:schemeClr val="bg1"/>
              </a:solidFill>
              <a:latin typeface="Calibri" panose="020F0502020204030204" pitchFamily="34" charset="0"/>
              <a:cs typeface="Calibri" panose="020F0502020204030204" pitchFamily="34" charset="0"/>
            </a:endParaRPr>
          </a:p>
          <a:p>
            <a:pPr lvl="1">
              <a:buClr>
                <a:schemeClr val="bg1"/>
              </a:buClr>
            </a:pPr>
            <a:endParaRPr lang="en-US" sz="2200" dirty="0">
              <a:solidFill>
                <a:schemeClr val="bg1"/>
              </a:solidFill>
              <a:latin typeface="Calibri" panose="020F0502020204030204" pitchFamily="34" charset="0"/>
              <a:cs typeface="Calibri" panose="020F0502020204030204" pitchFamily="34" charset="0"/>
            </a:endParaRPr>
          </a:p>
          <a:p>
            <a:pPr lvl="1">
              <a:buClr>
                <a:schemeClr val="bg1"/>
              </a:buClr>
            </a:pPr>
            <a:endParaRPr lang="en-US" sz="2200" dirty="0">
              <a:solidFill>
                <a:schemeClr val="bg1"/>
              </a:solidFill>
              <a:latin typeface="Calibri" panose="020F0502020204030204" pitchFamily="34" charset="0"/>
              <a:cs typeface="Calibri" panose="020F0502020204030204" pitchFamily="34" charset="0"/>
            </a:endParaRPr>
          </a:p>
          <a:p>
            <a:pPr lvl="1">
              <a:buClr>
                <a:schemeClr val="bg1"/>
              </a:buClr>
            </a:pPr>
            <a:endParaRPr lang="en-US" sz="2200" dirty="0">
              <a:solidFill>
                <a:schemeClr val="bg1"/>
              </a:solidFill>
              <a:latin typeface="Calibri" panose="020F0502020204030204" pitchFamily="34" charset="0"/>
              <a:cs typeface="Calibri" panose="020F0502020204030204" pitchFamily="34" charset="0"/>
            </a:endParaRPr>
          </a:p>
        </p:txBody>
      </p:sp>
      <p:grpSp>
        <p:nvGrpSpPr>
          <p:cNvPr id="10" name="Group 9">
            <a:extLst>
              <a:ext uri="{FF2B5EF4-FFF2-40B4-BE49-F238E27FC236}">
                <a16:creationId xmlns:a16="http://schemas.microsoft.com/office/drawing/2014/main" id="{5B531546-CAB9-6BB3-F2B4-A279C54D11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A27BDF83-D2A5-FCE6-53B4-99F217451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5434C19-CE35-2DE1-A8B0-B16DFF273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3664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0DA8678-B3DB-311D-BA6D-8AA0B08D466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6D777C8-25DF-B10D-EDF5-773A5D7E2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63B782-5F10-5C4B-C1A9-3BFB86EF7FD1}"/>
              </a:ext>
            </a:extLst>
          </p:cNvPr>
          <p:cNvSpPr>
            <a:spLocks noGrp="1"/>
          </p:cNvSpPr>
          <p:nvPr>
            <p:ph type="title"/>
          </p:nvPr>
        </p:nvSpPr>
        <p:spPr>
          <a:xfrm>
            <a:off x="1090759" y="244357"/>
            <a:ext cx="10010482" cy="989927"/>
          </a:xfrm>
        </p:spPr>
        <p:txBody>
          <a:bodyPr anchor="ctr">
            <a:normAutofit/>
          </a:bodyPr>
          <a:lstStyle/>
          <a:p>
            <a:r>
              <a:rPr lang="en-US" sz="3600" dirty="0">
                <a:solidFill>
                  <a:schemeClr val="bg1"/>
                </a:solidFill>
                <a:latin typeface="Calibri" panose="020F0502020204030204" pitchFamily="34" charset="0"/>
                <a:cs typeface="Calibri" panose="020F0502020204030204" pitchFamily="34" charset="0"/>
              </a:rPr>
              <a:t>Proposed Solutions for ICPM</a:t>
            </a:r>
          </a:p>
        </p:txBody>
      </p:sp>
      <p:sp>
        <p:nvSpPr>
          <p:cNvPr id="3" name="Content Placeholder 2">
            <a:extLst>
              <a:ext uri="{FF2B5EF4-FFF2-40B4-BE49-F238E27FC236}">
                <a16:creationId xmlns:a16="http://schemas.microsoft.com/office/drawing/2014/main" id="{4445D416-3B1A-F55F-DC0A-C46482EEE759}"/>
              </a:ext>
            </a:extLst>
          </p:cNvPr>
          <p:cNvSpPr>
            <a:spLocks noGrp="1"/>
          </p:cNvSpPr>
          <p:nvPr>
            <p:ph idx="1"/>
          </p:nvPr>
        </p:nvSpPr>
        <p:spPr>
          <a:xfrm>
            <a:off x="1090759" y="1115531"/>
            <a:ext cx="10010483" cy="4833257"/>
          </a:xfrm>
        </p:spPr>
        <p:txBody>
          <a:bodyPr anchor="b">
            <a:normAutofit/>
          </a:bodyPr>
          <a:lstStyle/>
          <a:p>
            <a:pPr algn="l">
              <a:buFont typeface="Arial" panose="020B0604020202020204" pitchFamily="34" charset="0"/>
              <a:buChar char="•"/>
            </a:pPr>
            <a:r>
              <a:rPr lang="en-US" sz="2600" dirty="0">
                <a:solidFill>
                  <a:schemeClr val="bg1"/>
                </a:solidFill>
                <a:latin typeface="Calibri" panose="020F0502020204030204" pitchFamily="34" charset="0"/>
                <a:cs typeface="Calibri" panose="020F0502020204030204" pitchFamily="34" charset="0"/>
              </a:rPr>
              <a:t>Data privacy and Security.</a:t>
            </a:r>
          </a:p>
          <a:p>
            <a:pPr algn="l">
              <a:buFont typeface="Arial" panose="020B0604020202020204" pitchFamily="34" charset="0"/>
              <a:buChar char="•"/>
            </a:pPr>
            <a:r>
              <a:rPr lang="en-US" sz="2600" dirty="0">
                <a:solidFill>
                  <a:schemeClr val="bg1"/>
                </a:solidFill>
                <a:latin typeface="Calibri" panose="020F0502020204030204" pitchFamily="34" charset="0"/>
                <a:cs typeface="Calibri" panose="020F0502020204030204" pitchFamily="34" charset="0"/>
              </a:rPr>
              <a:t>Handling of diverse data modalities.</a:t>
            </a:r>
          </a:p>
          <a:p>
            <a:r>
              <a:rPr lang="en-US" sz="2600" dirty="0">
                <a:solidFill>
                  <a:schemeClr val="bg1"/>
                </a:solidFill>
                <a:latin typeface="Calibri" panose="020F0502020204030204" pitchFamily="34" charset="0"/>
                <a:cs typeface="Calibri" panose="020F0502020204030204" pitchFamily="34" charset="0"/>
              </a:rPr>
              <a:t>Collaborative learning. </a:t>
            </a:r>
          </a:p>
          <a:p>
            <a:pPr>
              <a:buClr>
                <a:schemeClr val="bg1"/>
              </a:buClr>
            </a:pPr>
            <a:endParaRPr lang="en-US" sz="2600" dirty="0">
              <a:solidFill>
                <a:schemeClr val="bg1"/>
              </a:solidFill>
              <a:latin typeface="Calibri" panose="020F0502020204030204" pitchFamily="34" charset="0"/>
              <a:cs typeface="Calibri" panose="020F0502020204030204" pitchFamily="34" charset="0"/>
            </a:endParaRPr>
          </a:p>
          <a:p>
            <a:pPr>
              <a:buClr>
                <a:schemeClr val="bg1"/>
              </a:buClr>
            </a:pPr>
            <a:endParaRPr lang="en-US" sz="2400" dirty="0">
              <a:solidFill>
                <a:schemeClr val="bg1"/>
              </a:solidFill>
              <a:latin typeface="Calibri" panose="020F0502020204030204" pitchFamily="34" charset="0"/>
              <a:cs typeface="Calibri" panose="020F0502020204030204" pitchFamily="34" charset="0"/>
            </a:endParaRPr>
          </a:p>
          <a:p>
            <a:pPr>
              <a:buClr>
                <a:schemeClr val="bg1"/>
              </a:buClr>
            </a:pPr>
            <a:endParaRPr lang="en-US" sz="1800" dirty="0">
              <a:solidFill>
                <a:schemeClr val="bg1"/>
              </a:solidFill>
              <a:latin typeface="Calibri" panose="020F0502020204030204" pitchFamily="34" charset="0"/>
              <a:cs typeface="Calibri" panose="020F0502020204030204" pitchFamily="34" charset="0"/>
            </a:endParaRPr>
          </a:p>
          <a:p>
            <a:pPr>
              <a:buClr>
                <a:schemeClr val="bg1"/>
              </a:buClr>
            </a:pPr>
            <a:endParaRPr lang="en-US" sz="1800" b="0" dirty="0">
              <a:solidFill>
                <a:schemeClr val="bg1"/>
              </a:solidFill>
              <a:effectLst/>
              <a:latin typeface="Calibri" panose="020F0502020204030204" pitchFamily="34" charset="0"/>
              <a:cs typeface="Calibri" panose="020F0502020204030204" pitchFamily="34" charset="0"/>
            </a:endParaRPr>
          </a:p>
          <a:p>
            <a:pPr>
              <a:buClr>
                <a:schemeClr val="bg1"/>
              </a:buClr>
            </a:pPr>
            <a:endParaRPr lang="en-US" sz="1800" dirty="0">
              <a:solidFill>
                <a:schemeClr val="bg1"/>
              </a:solidFill>
              <a:latin typeface="Calibri" panose="020F0502020204030204" pitchFamily="34" charset="0"/>
              <a:cs typeface="Calibri" panose="020F0502020204030204" pitchFamily="34" charset="0"/>
            </a:endParaRPr>
          </a:p>
          <a:p>
            <a:pPr marL="0" indent="0">
              <a:buClr>
                <a:schemeClr val="bg1"/>
              </a:buClr>
              <a:buNone/>
            </a:pPr>
            <a:endParaRPr lang="en-US" sz="1800" b="0" dirty="0">
              <a:solidFill>
                <a:schemeClr val="bg1"/>
              </a:solidFill>
              <a:effectLst/>
              <a:latin typeface="Calibri" panose="020F0502020204030204" pitchFamily="34" charset="0"/>
              <a:cs typeface="Calibri" panose="020F0502020204030204" pitchFamily="34" charset="0"/>
            </a:endParaRPr>
          </a:p>
          <a:p>
            <a:pPr>
              <a:buClr>
                <a:schemeClr val="bg1"/>
              </a:buClr>
            </a:pPr>
            <a:endParaRPr lang="en-US" dirty="0">
              <a:solidFill>
                <a:schemeClr val="bg1"/>
              </a:solidFill>
              <a:latin typeface="Calibri" panose="020F0502020204030204" pitchFamily="34" charset="0"/>
              <a:cs typeface="Calibri" panose="020F0502020204030204" pitchFamily="34" charset="0"/>
            </a:endParaRPr>
          </a:p>
          <a:p>
            <a:pPr>
              <a:buClr>
                <a:schemeClr val="bg1"/>
              </a:buClr>
            </a:pPr>
            <a:endParaRPr lang="en-US" dirty="0">
              <a:solidFill>
                <a:schemeClr val="bg1"/>
              </a:solidFill>
              <a:latin typeface="Calibri" panose="020F0502020204030204" pitchFamily="34" charset="0"/>
              <a:cs typeface="Calibri" panose="020F0502020204030204" pitchFamily="34" charset="0"/>
            </a:endParaRPr>
          </a:p>
        </p:txBody>
      </p:sp>
      <p:grpSp>
        <p:nvGrpSpPr>
          <p:cNvPr id="10" name="Group 9">
            <a:extLst>
              <a:ext uri="{FF2B5EF4-FFF2-40B4-BE49-F238E27FC236}">
                <a16:creationId xmlns:a16="http://schemas.microsoft.com/office/drawing/2014/main" id="{DAD38C91-20D6-DC51-5E62-746B15A798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34059DD7-6699-D307-2282-8FDE1D522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753612B-D79B-A4DA-D154-9E11964979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Picture 3">
            <a:extLst>
              <a:ext uri="{FF2B5EF4-FFF2-40B4-BE49-F238E27FC236}">
                <a16:creationId xmlns:a16="http://schemas.microsoft.com/office/drawing/2014/main" id="{8DD63071-4DEE-2765-4EC3-1F74A06FD21E}"/>
              </a:ext>
            </a:extLst>
          </p:cNvPr>
          <p:cNvPicPr>
            <a:picLocks noChangeAspect="1"/>
          </p:cNvPicPr>
          <p:nvPr/>
        </p:nvPicPr>
        <p:blipFill>
          <a:blip r:embed="rId4"/>
          <a:srcRect l="1770" t="2000" r="1681" b="3153"/>
          <a:stretch/>
        </p:blipFill>
        <p:spPr>
          <a:xfrm>
            <a:off x="1888953" y="2568706"/>
            <a:ext cx="8576682" cy="4174993"/>
          </a:xfrm>
          <a:prstGeom prst="rect">
            <a:avLst/>
          </a:prstGeom>
        </p:spPr>
      </p:pic>
    </p:spTree>
    <p:extLst>
      <p:ext uri="{BB962C8B-B14F-4D97-AF65-F5344CB8AC3E}">
        <p14:creationId xmlns:p14="http://schemas.microsoft.com/office/powerpoint/2010/main" val="3636388289"/>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Mesh</Template>
  <TotalTime>106</TotalTime>
  <Words>715</Words>
  <Application>Microsoft Macintosh PowerPoint</Application>
  <PresentationFormat>Widescreen</PresentationFormat>
  <Paragraphs>129</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__fkGroteskNeue_598ab8</vt:lpstr>
      <vt:lpstr>Aptos</vt:lpstr>
      <vt:lpstr>Arial</vt:lpstr>
      <vt:lpstr>Arial Nova Cond</vt:lpstr>
      <vt:lpstr>Calibri</vt:lpstr>
      <vt:lpstr>Impact</vt:lpstr>
      <vt:lpstr>TornVTI</vt:lpstr>
      <vt:lpstr>Intelligent Cross-Organizational Process Mining: A Survey and New Perspectives</vt:lpstr>
      <vt:lpstr>Introduction to Process Mining</vt:lpstr>
      <vt:lpstr>Latest Advances in Process Mining</vt:lpstr>
      <vt:lpstr>Industrial Applications of Process Mining</vt:lpstr>
      <vt:lpstr>Industrial Applications of Process Mining</vt:lpstr>
      <vt:lpstr>Resources</vt:lpstr>
      <vt:lpstr>Intelligent Cross-Organizational Process Mining(ICPM)</vt:lpstr>
      <vt:lpstr>Intelligent Cross-Organizational Process Mining(ICPM)</vt:lpstr>
      <vt:lpstr>Proposed Solutions for ICPM</vt:lpstr>
      <vt:lpstr>Future Research Directions</vt:lpstr>
      <vt:lpstr>Personal Reflection and 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Apurva Karne</dc:creator>
  <cp:lastModifiedBy>Apurva Karne</cp:lastModifiedBy>
  <cp:revision>8</cp:revision>
  <dcterms:created xsi:type="dcterms:W3CDTF">2024-12-04T08:41:22Z</dcterms:created>
  <dcterms:modified xsi:type="dcterms:W3CDTF">2024-12-04T10:32:49Z</dcterms:modified>
</cp:coreProperties>
</file>