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EBDA1A8-2634-4347-9D4D-E3F5EAC92EBE}"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C89821-6A67-4EDA-B0C9-6360F98F564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BDA1A8-2634-4347-9D4D-E3F5EAC92EBE}"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C89821-6A67-4EDA-B0C9-6360F98F564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BDA1A8-2634-4347-9D4D-E3F5EAC92EBE}"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C89821-6A67-4EDA-B0C9-6360F98F564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BDA1A8-2634-4347-9D4D-E3F5EAC92EBE}"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C89821-6A67-4EDA-B0C9-6360F98F564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BDA1A8-2634-4347-9D4D-E3F5EAC92EBE}" type="datetimeFigureOut">
              <a:rPr lang="en-IN" smtClean="0"/>
              <a:t>28-04-2017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C89821-6A67-4EDA-B0C9-6360F98F564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BDA1A8-2634-4347-9D4D-E3F5EAC92EBE}" type="datetimeFigureOut">
              <a:rPr lang="en-IN" smtClean="0"/>
              <a:t>28-04-2017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C89821-6A67-4EDA-B0C9-6360F98F564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EBDA1A8-2634-4347-9D4D-E3F5EAC92EBE}" type="datetimeFigureOut">
              <a:rPr lang="en-IN" smtClean="0"/>
              <a:t>28-04-2017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C89821-6A67-4EDA-B0C9-6360F98F564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EBDA1A8-2634-4347-9D4D-E3F5EAC92EBE}" type="datetimeFigureOut">
              <a:rPr lang="en-IN" smtClean="0"/>
              <a:t>28-04-2017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C89821-6A67-4EDA-B0C9-6360F98F564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DA1A8-2634-4347-9D4D-E3F5EAC92EBE}" type="datetimeFigureOut">
              <a:rPr lang="en-IN" smtClean="0"/>
              <a:t>28-04-2017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C89821-6A67-4EDA-B0C9-6360F98F564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DA1A8-2634-4347-9D4D-E3F5EAC92EBE}" type="datetimeFigureOut">
              <a:rPr lang="en-IN" smtClean="0"/>
              <a:t>28-04-2017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C89821-6A67-4EDA-B0C9-6360F98F564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DA1A8-2634-4347-9D4D-E3F5EAC92EBE}" type="datetimeFigureOut">
              <a:rPr lang="en-IN" smtClean="0"/>
              <a:t>28-04-2017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C89821-6A67-4EDA-B0C9-6360F98F564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DA1A8-2634-4347-9D4D-E3F5EAC92EBE}" type="datetimeFigureOut">
              <a:rPr lang="en-IN" smtClean="0"/>
              <a:t>28-04-2017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89821-6A67-4EDA-B0C9-6360F98F564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Emerg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t>Predicting earthquake prone area in a given location using swarm computing</a:t>
            </a:r>
            <a:r>
              <a:rPr lang="en-IN" dirty="0" smtClean="0"/>
              <a:t/>
            </a:r>
            <a:br>
              <a:rPr lang="en-IN" dirty="0" smtClean="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dirty="0"/>
              <a:t>A swarm is a large number of homogenous, simple agents interacting locally among themselves, and their environment, with no central control to allow a global interesting behaviour to emerge. </a:t>
            </a:r>
            <a:endParaRPr lang="en-IN" dirty="0" smtClean="0"/>
          </a:p>
          <a:p>
            <a:r>
              <a:rPr lang="en-IN" dirty="0"/>
              <a:t>The agents follow very simple rules, and although there is no centralized control structure dictating how individual agents should behave, local, and to a certain degree random, interactions between such agents lead to the </a:t>
            </a:r>
            <a:r>
              <a:rPr lang="en-IN" dirty="0">
                <a:hlinkClick r:id="rId2" tooltip="Emergence"/>
              </a:rPr>
              <a:t>emergence</a:t>
            </a:r>
            <a:r>
              <a:rPr lang="en-IN" dirty="0"/>
              <a:t> of "intelligent" global </a:t>
            </a:r>
            <a:r>
              <a:rPr lang="en-IN" dirty="0" err="1"/>
              <a:t>behavior</a:t>
            </a:r>
            <a:r>
              <a:rPr lang="en-IN" dirty="0"/>
              <a:t>, unknown to the individual agents.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The objective of this project is to find an earthquake prone area in a particular region</a:t>
            </a:r>
            <a:r>
              <a:rPr lang="en-IN" dirty="0" smtClean="0"/>
              <a:t>.</a:t>
            </a:r>
          </a:p>
          <a:p>
            <a:r>
              <a:rPr lang="en-IN" dirty="0"/>
              <a:t>Cost function is decided on the basis of factors that can cause earthquake. </a:t>
            </a:r>
            <a:endParaRPr lang="en-IN" dirty="0" smtClean="0"/>
          </a:p>
          <a:p>
            <a:r>
              <a:rPr lang="en-IN" dirty="0"/>
              <a:t>Some of the factors affecting earthquake are:</a:t>
            </a:r>
          </a:p>
          <a:p>
            <a:pPr lvl="0"/>
            <a:r>
              <a:rPr lang="en-IN" b="1" dirty="0"/>
              <a:t>Temperature</a:t>
            </a:r>
            <a:r>
              <a:rPr lang="en-IN" dirty="0"/>
              <a:t> - At high temperature molecules and their bonds can stretch and </a:t>
            </a:r>
            <a:r>
              <a:rPr lang="en-IN" dirty="0" smtClean="0"/>
              <a:t>move</a:t>
            </a:r>
          </a:p>
          <a:p>
            <a:pPr lvl="0"/>
            <a:r>
              <a:rPr lang="en-IN" b="1" dirty="0" smtClean="0"/>
              <a:t>Confining Pressure</a:t>
            </a:r>
            <a:r>
              <a:rPr lang="en-IN" dirty="0" smtClean="0"/>
              <a:t> - At high confining stress, tend to causing fracture sooner.</a:t>
            </a:r>
          </a:p>
          <a:p>
            <a:r>
              <a:rPr lang="en-IN" b="1" dirty="0" smtClean="0"/>
              <a:t>Strain </a:t>
            </a:r>
            <a:r>
              <a:rPr lang="en-IN" b="1" dirty="0"/>
              <a:t>rate</a:t>
            </a:r>
            <a:r>
              <a:rPr lang="en-IN" dirty="0"/>
              <a:t> - At high strain rates material tends to fracture.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Particles are randomly allocated in the problem space. The local best is calculated by comparing the value of cost function of each particle. </a:t>
            </a:r>
            <a:endParaRPr lang="en-IN" dirty="0" smtClean="0"/>
          </a:p>
          <a:p>
            <a:r>
              <a:rPr lang="en-IN" dirty="0" smtClean="0"/>
              <a:t>In </a:t>
            </a:r>
            <a:r>
              <a:rPr lang="en-IN" dirty="0"/>
              <a:t>the first iteration this value is assigned to the global best variable also. The velocity of the particles is updated according to the global best value of the cost function and the velocity generation function. </a:t>
            </a:r>
            <a:endParaRPr lang="en-IN" dirty="0" smtClean="0"/>
          </a:p>
          <a:p>
            <a:r>
              <a:rPr lang="en-IN" dirty="0" smtClean="0"/>
              <a:t>The </a:t>
            </a:r>
            <a:r>
              <a:rPr lang="en-IN" dirty="0"/>
              <a:t>location of the particles is further updated on the basis of this newly generated velocity. Thus the particles start to converse towards the particle with the highest value of cost function. </a:t>
            </a:r>
            <a:endParaRPr lang="en-IN" dirty="0" smtClean="0"/>
          </a:p>
          <a:p>
            <a:r>
              <a:rPr lang="en-IN" dirty="0" smtClean="0"/>
              <a:t>After </a:t>
            </a:r>
            <a:r>
              <a:rPr lang="en-IN" dirty="0"/>
              <a:t>certain iterations, all the articles converse towards the particle with highest value.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cstate="print"/>
          <a:srcRect/>
          <a:stretch>
            <a:fillRect/>
          </a:stretch>
        </p:blipFill>
        <p:spPr bwMode="auto">
          <a:xfrm>
            <a:off x="755576" y="1628800"/>
            <a:ext cx="7920880" cy="468051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cstate="print"/>
          <a:srcRect/>
          <a:stretch>
            <a:fillRect/>
          </a:stretch>
        </p:blipFill>
        <p:spPr bwMode="auto">
          <a:xfrm>
            <a:off x="539552" y="1628800"/>
            <a:ext cx="8136904" cy="446449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cstate="print"/>
          <a:srcRect/>
          <a:stretch>
            <a:fillRect/>
          </a:stretch>
        </p:blipFill>
        <p:spPr bwMode="auto">
          <a:xfrm>
            <a:off x="539552" y="1628801"/>
            <a:ext cx="7992887" cy="475252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272</Words>
  <Application>Microsoft Office PowerPoint</Application>
  <PresentationFormat>On-screen Show (4:3)</PresentationFormat>
  <Paragraphs>13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Predicting earthquake prone area in a given location using swarm computing </vt:lpstr>
      <vt:lpstr>Slide 2</vt:lpstr>
      <vt:lpstr>Slide 3</vt:lpstr>
      <vt:lpstr>Slide 4</vt:lpstr>
      <vt:lpstr>Slide 5</vt:lpstr>
      <vt:lpstr>Slide 6</vt:lpstr>
      <vt:lpstr>Slide 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earthquake prone area in a given location using swarm computing </dc:title>
  <dc:creator>apurva sawant</dc:creator>
  <cp:lastModifiedBy>apurva sawant</cp:lastModifiedBy>
  <cp:revision>1</cp:revision>
  <dcterms:created xsi:type="dcterms:W3CDTF">2017-04-29T02:41:11Z</dcterms:created>
  <dcterms:modified xsi:type="dcterms:W3CDTF">2017-04-29T02:59:12Z</dcterms:modified>
</cp:coreProperties>
</file>