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0E1518-FBB7-40CF-973F-D5284816D0F5}" v="3" dt="2020-02-14T02:52:05.1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uka Madhugiri" userId="2bb4821e33585662" providerId="LiveId" clId="{8E0E1518-FBB7-40CF-973F-D5284816D0F5}"/>
    <pc:docChg chg="custSel addSld modSld">
      <pc:chgData name="Renuka Madhugiri" userId="2bb4821e33585662" providerId="LiveId" clId="{8E0E1518-FBB7-40CF-973F-D5284816D0F5}" dt="2020-02-14T02:53:49.154" v="55" actId="14100"/>
      <pc:docMkLst>
        <pc:docMk/>
      </pc:docMkLst>
      <pc:sldChg chg="addSp delSp modSp add">
        <pc:chgData name="Renuka Madhugiri" userId="2bb4821e33585662" providerId="LiveId" clId="{8E0E1518-FBB7-40CF-973F-D5284816D0F5}" dt="2020-02-14T02:53:49.154" v="55" actId="14100"/>
        <pc:sldMkLst>
          <pc:docMk/>
          <pc:sldMk cId="212046735" sldId="259"/>
        </pc:sldMkLst>
        <pc:spChg chg="add del mod">
          <ac:chgData name="Renuka Madhugiri" userId="2bb4821e33585662" providerId="LiveId" clId="{8E0E1518-FBB7-40CF-973F-D5284816D0F5}" dt="2020-02-14T02:51:41.846" v="23" actId="478"/>
          <ac:spMkLst>
            <pc:docMk/>
            <pc:sldMk cId="212046735" sldId="259"/>
            <ac:spMk id="2" creationId="{0317EAC5-81B1-4EEB-9314-E15A6535EC3C}"/>
          </ac:spMkLst>
        </pc:spChg>
        <pc:spChg chg="add mod">
          <ac:chgData name="Renuka Madhugiri" userId="2bb4821e33585662" providerId="LiveId" clId="{8E0E1518-FBB7-40CF-973F-D5284816D0F5}" dt="2020-02-14T02:53:49.154" v="55" actId="14100"/>
          <ac:spMkLst>
            <pc:docMk/>
            <pc:sldMk cId="212046735" sldId="259"/>
            <ac:spMk id="3" creationId="{62557F25-E706-4DC9-9C53-E97D92B7EB53}"/>
          </ac:spMkLst>
        </pc:spChg>
        <pc:spChg chg="add del mod">
          <ac:chgData name="Renuka Madhugiri" userId="2bb4821e33585662" providerId="LiveId" clId="{8E0E1518-FBB7-40CF-973F-D5284816D0F5}" dt="2020-02-14T02:51:45.260" v="24" actId="478"/>
          <ac:spMkLst>
            <pc:docMk/>
            <pc:sldMk cId="212046735" sldId="259"/>
            <ac:spMk id="5" creationId="{3F7D8CC1-9279-4257-9101-3CB5B556C18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946A56-E833-4B78-B348-5759B0BF55EE}" type="doc">
      <dgm:prSet loTypeId="urn:microsoft.com/office/officeart/2005/8/layout/pyramid1" loCatId="pyramid" qsTypeId="urn:microsoft.com/office/officeart/2005/8/quickstyle/simple1" qsCatId="simple" csTypeId="urn:microsoft.com/office/officeart/2005/8/colors/accent1_2" csCatId="accent1" phldr="1"/>
      <dgm:spPr/>
    </dgm:pt>
    <dgm:pt modelId="{E5908513-8ED5-43C1-A9A4-3C4358B0CE56}">
      <dgm:prSet phldrT="[Text]" custT="1"/>
      <dgm:spPr>
        <a:solidFill>
          <a:schemeClr val="tx2">
            <a:lumMod val="40000"/>
            <a:lumOff val="60000"/>
          </a:schemeClr>
        </a:solidFill>
        <a:ln>
          <a:solidFill>
            <a:schemeClr val="accent6">
              <a:lumMod val="20000"/>
              <a:lumOff val="80000"/>
            </a:schemeClr>
          </a:solidFill>
        </a:ln>
      </dgm:spPr>
      <dgm:t>
        <a:bodyPr/>
        <a:lstStyle/>
        <a:p>
          <a:r>
            <a:rPr lang="en-US" sz="3200" dirty="0"/>
            <a:t>Analysis and Graph</a:t>
          </a:r>
        </a:p>
      </dgm:t>
    </dgm:pt>
    <dgm:pt modelId="{035B995E-B09E-4050-914B-4AFB412FD658}" type="parTrans" cxnId="{4946D2D2-31C7-4CE9-91A6-4D14BD39C0B2}">
      <dgm:prSet/>
      <dgm:spPr/>
      <dgm:t>
        <a:bodyPr/>
        <a:lstStyle/>
        <a:p>
          <a:endParaRPr lang="en-US"/>
        </a:p>
      </dgm:t>
    </dgm:pt>
    <dgm:pt modelId="{C70B7486-F0AB-48EE-8E3F-0C79F5D880E7}" type="sibTrans" cxnId="{4946D2D2-31C7-4CE9-91A6-4D14BD39C0B2}">
      <dgm:prSet/>
      <dgm:spPr/>
      <dgm:t>
        <a:bodyPr/>
        <a:lstStyle/>
        <a:p>
          <a:endParaRPr lang="en-US"/>
        </a:p>
      </dgm:t>
    </dgm:pt>
    <dgm:pt modelId="{18A86B76-426D-4E9D-B39D-3879BEC11897}">
      <dgm:prSet phldrT="[Text]" custT="1"/>
      <dgm:spPr>
        <a:solidFill>
          <a:schemeClr val="accent5">
            <a:lumMod val="20000"/>
            <a:lumOff val="80000"/>
          </a:schemeClr>
        </a:solidFill>
      </dgm:spPr>
      <dgm:t>
        <a:bodyPr/>
        <a:lstStyle/>
        <a:p>
          <a:r>
            <a:rPr lang="en-US" sz="3200" dirty="0"/>
            <a:t>Independent Variables</a:t>
          </a:r>
        </a:p>
      </dgm:t>
    </dgm:pt>
    <dgm:pt modelId="{83E11226-469D-4DDD-A1E4-84B1E11AD286}" type="parTrans" cxnId="{16E2345D-54FD-4F1C-A221-63EDB5DFFDE7}">
      <dgm:prSet/>
      <dgm:spPr/>
      <dgm:t>
        <a:bodyPr/>
        <a:lstStyle/>
        <a:p>
          <a:endParaRPr lang="en-US"/>
        </a:p>
      </dgm:t>
    </dgm:pt>
    <dgm:pt modelId="{5338A035-902F-45A2-8F7A-4BDE8095894B}" type="sibTrans" cxnId="{16E2345D-54FD-4F1C-A221-63EDB5DFFDE7}">
      <dgm:prSet/>
      <dgm:spPr/>
      <dgm:t>
        <a:bodyPr/>
        <a:lstStyle/>
        <a:p>
          <a:endParaRPr lang="en-US"/>
        </a:p>
      </dgm:t>
    </dgm:pt>
    <dgm:pt modelId="{7877D511-87C8-43A1-AD2F-DF4411FADEFB}">
      <dgm:prSet custT="1"/>
      <dgm:spPr>
        <a:solidFill>
          <a:srgbClr val="CCFFCC"/>
        </a:solidFill>
      </dgm:spPr>
      <dgm:t>
        <a:bodyPr/>
        <a:lstStyle/>
        <a:p>
          <a:r>
            <a:rPr lang="en-US" sz="3200" dirty="0"/>
            <a:t>SMART Goal</a:t>
          </a:r>
        </a:p>
      </dgm:t>
    </dgm:pt>
    <dgm:pt modelId="{85E16972-FB7B-4706-B39E-8D8B105E509B}" type="parTrans" cxnId="{CC106008-DED4-47BD-B4DA-410F0321D826}">
      <dgm:prSet/>
      <dgm:spPr/>
      <dgm:t>
        <a:bodyPr/>
        <a:lstStyle/>
        <a:p>
          <a:endParaRPr lang="en-US"/>
        </a:p>
      </dgm:t>
    </dgm:pt>
    <dgm:pt modelId="{8A036BBB-9D4D-4ED9-848E-ADD2C457DFE4}" type="sibTrans" cxnId="{CC106008-DED4-47BD-B4DA-410F0321D826}">
      <dgm:prSet/>
      <dgm:spPr/>
      <dgm:t>
        <a:bodyPr/>
        <a:lstStyle/>
        <a:p>
          <a:endParaRPr lang="en-US"/>
        </a:p>
      </dgm:t>
    </dgm:pt>
    <dgm:pt modelId="{8FF7252C-6902-407A-AED8-D293BD211E64}">
      <dgm:prSet phldrT="[Text]" custT="1"/>
      <dgm:spPr>
        <a:solidFill>
          <a:schemeClr val="bg1">
            <a:lumMod val="95000"/>
          </a:schemeClr>
        </a:solidFill>
      </dgm:spPr>
      <dgm:t>
        <a:bodyPr/>
        <a:lstStyle/>
        <a:p>
          <a:r>
            <a:rPr lang="en-US" sz="3200" dirty="0"/>
            <a:t>Specific Questions</a:t>
          </a:r>
        </a:p>
      </dgm:t>
    </dgm:pt>
    <dgm:pt modelId="{72843878-ACED-40C9-A96D-2EC0DCDAD2CF}" type="sibTrans" cxnId="{9BAF407A-4939-4044-93F9-A0E55C38A4D9}">
      <dgm:prSet/>
      <dgm:spPr/>
      <dgm:t>
        <a:bodyPr/>
        <a:lstStyle/>
        <a:p>
          <a:endParaRPr lang="en-US"/>
        </a:p>
      </dgm:t>
    </dgm:pt>
    <dgm:pt modelId="{B6B88390-9C71-4DCB-A59A-DDF8240BB640}" type="parTrans" cxnId="{9BAF407A-4939-4044-93F9-A0E55C38A4D9}">
      <dgm:prSet/>
      <dgm:spPr/>
      <dgm:t>
        <a:bodyPr/>
        <a:lstStyle/>
        <a:p>
          <a:endParaRPr lang="en-US"/>
        </a:p>
      </dgm:t>
    </dgm:pt>
    <dgm:pt modelId="{ADD8987A-9C94-4C43-BBA7-F69831769E95}">
      <dgm:prSet phldrT="[Text]" custT="1"/>
      <dgm:spPr>
        <a:solidFill>
          <a:schemeClr val="accent2">
            <a:lumMod val="20000"/>
            <a:lumOff val="80000"/>
          </a:schemeClr>
        </a:solidFill>
      </dgm:spPr>
      <dgm:t>
        <a:bodyPr/>
        <a:lstStyle/>
        <a:p>
          <a:r>
            <a:rPr lang="en-US" sz="3200" dirty="0"/>
            <a:t>Dependent Variables</a:t>
          </a:r>
        </a:p>
      </dgm:t>
    </dgm:pt>
    <dgm:pt modelId="{13CB6D14-45E1-4D4A-A4C4-096793EA57AE}" type="sibTrans" cxnId="{5D41FA3B-C0CD-41E6-A4BA-AFFCF7605FC2}">
      <dgm:prSet/>
      <dgm:spPr/>
      <dgm:t>
        <a:bodyPr/>
        <a:lstStyle/>
        <a:p>
          <a:endParaRPr lang="en-US"/>
        </a:p>
      </dgm:t>
    </dgm:pt>
    <dgm:pt modelId="{584A4BCC-0F4D-4AFF-9099-1694FC3C3F9B}" type="parTrans" cxnId="{5D41FA3B-C0CD-41E6-A4BA-AFFCF7605FC2}">
      <dgm:prSet/>
      <dgm:spPr/>
      <dgm:t>
        <a:bodyPr/>
        <a:lstStyle/>
        <a:p>
          <a:endParaRPr lang="en-US"/>
        </a:p>
      </dgm:t>
    </dgm:pt>
    <dgm:pt modelId="{18712CC3-62E4-473B-A5A5-128C4F92A9FD}" type="pres">
      <dgm:prSet presAssocID="{2B946A56-E833-4B78-B348-5759B0BF55EE}" presName="Name0" presStyleCnt="0">
        <dgm:presLayoutVars>
          <dgm:dir/>
          <dgm:animLvl val="lvl"/>
          <dgm:resizeHandles val="exact"/>
        </dgm:presLayoutVars>
      </dgm:prSet>
      <dgm:spPr/>
    </dgm:pt>
    <dgm:pt modelId="{963D5CCA-77A8-444E-9222-3CBAE4CF5841}" type="pres">
      <dgm:prSet presAssocID="{7877D511-87C8-43A1-AD2F-DF4411FADEFB}" presName="Name8" presStyleCnt="0"/>
      <dgm:spPr/>
    </dgm:pt>
    <dgm:pt modelId="{88CB68AF-7A56-445C-8D6B-345C6AE6F4EB}" type="pres">
      <dgm:prSet presAssocID="{7877D511-87C8-43A1-AD2F-DF4411FADEFB}" presName="level" presStyleLbl="node1" presStyleIdx="0" presStyleCnt="5" custLinFactNeighborX="0" custLinFactNeighborY="-1326">
        <dgm:presLayoutVars>
          <dgm:chMax val="1"/>
          <dgm:bulletEnabled val="1"/>
        </dgm:presLayoutVars>
      </dgm:prSet>
      <dgm:spPr/>
    </dgm:pt>
    <dgm:pt modelId="{89D9B761-4796-4963-AF8C-6F382776BC66}" type="pres">
      <dgm:prSet presAssocID="{7877D511-87C8-43A1-AD2F-DF4411FADEFB}" presName="levelTx" presStyleLbl="revTx" presStyleIdx="0" presStyleCnt="0">
        <dgm:presLayoutVars>
          <dgm:chMax val="1"/>
          <dgm:bulletEnabled val="1"/>
        </dgm:presLayoutVars>
      </dgm:prSet>
      <dgm:spPr/>
    </dgm:pt>
    <dgm:pt modelId="{777D6F2E-9BD0-44E7-816C-385A6DE2E786}" type="pres">
      <dgm:prSet presAssocID="{ADD8987A-9C94-4C43-BBA7-F69831769E95}" presName="Name8" presStyleCnt="0"/>
      <dgm:spPr/>
    </dgm:pt>
    <dgm:pt modelId="{F58ED3E0-F893-493D-A459-F4E035379B6F}" type="pres">
      <dgm:prSet presAssocID="{ADD8987A-9C94-4C43-BBA7-F69831769E95}" presName="level" presStyleLbl="node1" presStyleIdx="1" presStyleCnt="5">
        <dgm:presLayoutVars>
          <dgm:chMax val="1"/>
          <dgm:bulletEnabled val="1"/>
        </dgm:presLayoutVars>
      </dgm:prSet>
      <dgm:spPr/>
    </dgm:pt>
    <dgm:pt modelId="{B3E2A92E-8669-46A6-84E6-27F3CCDBDDA6}" type="pres">
      <dgm:prSet presAssocID="{ADD8987A-9C94-4C43-BBA7-F69831769E95}" presName="levelTx" presStyleLbl="revTx" presStyleIdx="0" presStyleCnt="0">
        <dgm:presLayoutVars>
          <dgm:chMax val="1"/>
          <dgm:bulletEnabled val="1"/>
        </dgm:presLayoutVars>
      </dgm:prSet>
      <dgm:spPr/>
    </dgm:pt>
    <dgm:pt modelId="{B2D3A8CE-726E-48B9-89FB-549579243260}" type="pres">
      <dgm:prSet presAssocID="{8FF7252C-6902-407A-AED8-D293BD211E64}" presName="Name8" presStyleCnt="0"/>
      <dgm:spPr/>
    </dgm:pt>
    <dgm:pt modelId="{91150A70-FF6E-40EE-B0A8-2A82D256DD7D}" type="pres">
      <dgm:prSet presAssocID="{8FF7252C-6902-407A-AED8-D293BD211E64}" presName="level" presStyleLbl="node1" presStyleIdx="2" presStyleCnt="5" custLinFactNeighborX="82" custLinFactNeighborY="0">
        <dgm:presLayoutVars>
          <dgm:chMax val="1"/>
          <dgm:bulletEnabled val="1"/>
        </dgm:presLayoutVars>
      </dgm:prSet>
      <dgm:spPr/>
    </dgm:pt>
    <dgm:pt modelId="{752E922C-E69D-435E-84E2-BDE1CACEFE4B}" type="pres">
      <dgm:prSet presAssocID="{8FF7252C-6902-407A-AED8-D293BD211E64}" presName="levelTx" presStyleLbl="revTx" presStyleIdx="0" presStyleCnt="0">
        <dgm:presLayoutVars>
          <dgm:chMax val="1"/>
          <dgm:bulletEnabled val="1"/>
        </dgm:presLayoutVars>
      </dgm:prSet>
      <dgm:spPr/>
    </dgm:pt>
    <dgm:pt modelId="{5B952C87-9B71-4202-9BCD-23F9C90F7A4A}" type="pres">
      <dgm:prSet presAssocID="{18A86B76-426D-4E9D-B39D-3879BEC11897}" presName="Name8" presStyleCnt="0"/>
      <dgm:spPr/>
    </dgm:pt>
    <dgm:pt modelId="{AA6298DB-4A55-4A0C-A9CA-E1682575CC01}" type="pres">
      <dgm:prSet presAssocID="{18A86B76-426D-4E9D-B39D-3879BEC11897}" presName="level" presStyleLbl="node1" presStyleIdx="3" presStyleCnt="5">
        <dgm:presLayoutVars>
          <dgm:chMax val="1"/>
          <dgm:bulletEnabled val="1"/>
        </dgm:presLayoutVars>
      </dgm:prSet>
      <dgm:spPr/>
    </dgm:pt>
    <dgm:pt modelId="{8BAF6824-2F66-4BB4-B824-5CFDA4A80F4C}" type="pres">
      <dgm:prSet presAssocID="{18A86B76-426D-4E9D-B39D-3879BEC11897}" presName="levelTx" presStyleLbl="revTx" presStyleIdx="0" presStyleCnt="0">
        <dgm:presLayoutVars>
          <dgm:chMax val="1"/>
          <dgm:bulletEnabled val="1"/>
        </dgm:presLayoutVars>
      </dgm:prSet>
      <dgm:spPr/>
    </dgm:pt>
    <dgm:pt modelId="{D304D9B5-34CD-40B0-8ED8-FD068FE72F75}" type="pres">
      <dgm:prSet presAssocID="{E5908513-8ED5-43C1-A9A4-3C4358B0CE56}" presName="Name8" presStyleCnt="0"/>
      <dgm:spPr/>
    </dgm:pt>
    <dgm:pt modelId="{6C667C4A-2384-491F-B535-26E58134A58F}" type="pres">
      <dgm:prSet presAssocID="{E5908513-8ED5-43C1-A9A4-3C4358B0CE56}" presName="level" presStyleLbl="node1" presStyleIdx="4" presStyleCnt="5" custLinFactNeighborX="0" custLinFactNeighborY="-1899">
        <dgm:presLayoutVars>
          <dgm:chMax val="1"/>
          <dgm:bulletEnabled val="1"/>
        </dgm:presLayoutVars>
      </dgm:prSet>
      <dgm:spPr/>
    </dgm:pt>
    <dgm:pt modelId="{C51C147A-8697-4A4A-B676-FDBE597FBDF0}" type="pres">
      <dgm:prSet presAssocID="{E5908513-8ED5-43C1-A9A4-3C4358B0CE56}" presName="levelTx" presStyleLbl="revTx" presStyleIdx="0" presStyleCnt="0">
        <dgm:presLayoutVars>
          <dgm:chMax val="1"/>
          <dgm:bulletEnabled val="1"/>
        </dgm:presLayoutVars>
      </dgm:prSet>
      <dgm:spPr/>
    </dgm:pt>
  </dgm:ptLst>
  <dgm:cxnLst>
    <dgm:cxn modelId="{7EFB6E01-F500-48F0-A4A4-8E81D7F90B44}" type="presOf" srcId="{E5908513-8ED5-43C1-A9A4-3C4358B0CE56}" destId="{C51C147A-8697-4A4A-B676-FDBE597FBDF0}" srcOrd="1" destOrd="0" presId="urn:microsoft.com/office/officeart/2005/8/layout/pyramid1"/>
    <dgm:cxn modelId="{993B5E07-5BD3-4FA0-AADA-14F920E4FAD7}" type="presOf" srcId="{ADD8987A-9C94-4C43-BBA7-F69831769E95}" destId="{B3E2A92E-8669-46A6-84E6-27F3CCDBDDA6}" srcOrd="1" destOrd="0" presId="urn:microsoft.com/office/officeart/2005/8/layout/pyramid1"/>
    <dgm:cxn modelId="{CC106008-DED4-47BD-B4DA-410F0321D826}" srcId="{2B946A56-E833-4B78-B348-5759B0BF55EE}" destId="{7877D511-87C8-43A1-AD2F-DF4411FADEFB}" srcOrd="0" destOrd="0" parTransId="{85E16972-FB7B-4706-B39E-8D8B105E509B}" sibTransId="{8A036BBB-9D4D-4ED9-848E-ADD2C457DFE4}"/>
    <dgm:cxn modelId="{4DAD452F-C568-4B4C-B614-72342636D583}" type="presOf" srcId="{7877D511-87C8-43A1-AD2F-DF4411FADEFB}" destId="{88CB68AF-7A56-445C-8D6B-345C6AE6F4EB}" srcOrd="0" destOrd="0" presId="urn:microsoft.com/office/officeart/2005/8/layout/pyramid1"/>
    <dgm:cxn modelId="{5D41FA3B-C0CD-41E6-A4BA-AFFCF7605FC2}" srcId="{2B946A56-E833-4B78-B348-5759B0BF55EE}" destId="{ADD8987A-9C94-4C43-BBA7-F69831769E95}" srcOrd="1" destOrd="0" parTransId="{584A4BCC-0F4D-4AFF-9099-1694FC3C3F9B}" sibTransId="{13CB6D14-45E1-4D4A-A4C4-096793EA57AE}"/>
    <dgm:cxn modelId="{16E2345D-54FD-4F1C-A221-63EDB5DFFDE7}" srcId="{2B946A56-E833-4B78-B348-5759B0BF55EE}" destId="{18A86B76-426D-4E9D-B39D-3879BEC11897}" srcOrd="3" destOrd="0" parTransId="{83E11226-469D-4DDD-A1E4-84B1E11AD286}" sibTransId="{5338A035-902F-45A2-8F7A-4BDE8095894B}"/>
    <dgm:cxn modelId="{0859F54D-24F1-4E30-AE6F-D0440AD0D3FC}" type="presOf" srcId="{7877D511-87C8-43A1-AD2F-DF4411FADEFB}" destId="{89D9B761-4796-4963-AF8C-6F382776BC66}" srcOrd="1" destOrd="0" presId="urn:microsoft.com/office/officeart/2005/8/layout/pyramid1"/>
    <dgm:cxn modelId="{8E4F5D54-DCA3-4C88-95EE-8B91532CDD4F}" type="presOf" srcId="{2B946A56-E833-4B78-B348-5759B0BF55EE}" destId="{18712CC3-62E4-473B-A5A5-128C4F92A9FD}" srcOrd="0" destOrd="0" presId="urn:microsoft.com/office/officeart/2005/8/layout/pyramid1"/>
    <dgm:cxn modelId="{E6698074-17F2-4A71-9ED5-A83874071A06}" type="presOf" srcId="{18A86B76-426D-4E9D-B39D-3879BEC11897}" destId="{8BAF6824-2F66-4BB4-B824-5CFDA4A80F4C}" srcOrd="1" destOrd="0" presId="urn:microsoft.com/office/officeart/2005/8/layout/pyramid1"/>
    <dgm:cxn modelId="{9BAF407A-4939-4044-93F9-A0E55C38A4D9}" srcId="{2B946A56-E833-4B78-B348-5759B0BF55EE}" destId="{8FF7252C-6902-407A-AED8-D293BD211E64}" srcOrd="2" destOrd="0" parTransId="{B6B88390-9C71-4DCB-A59A-DDF8240BB640}" sibTransId="{72843878-ACED-40C9-A96D-2EC0DCDAD2CF}"/>
    <dgm:cxn modelId="{5A2F3283-21E0-4D95-9FFD-03D35B952206}" type="presOf" srcId="{18A86B76-426D-4E9D-B39D-3879BEC11897}" destId="{AA6298DB-4A55-4A0C-A9CA-E1682575CC01}" srcOrd="0" destOrd="0" presId="urn:microsoft.com/office/officeart/2005/8/layout/pyramid1"/>
    <dgm:cxn modelId="{C96CAEBE-9328-49FF-A12E-379B259A6E50}" type="presOf" srcId="{ADD8987A-9C94-4C43-BBA7-F69831769E95}" destId="{F58ED3E0-F893-493D-A459-F4E035379B6F}" srcOrd="0" destOrd="0" presId="urn:microsoft.com/office/officeart/2005/8/layout/pyramid1"/>
    <dgm:cxn modelId="{B5FADCC8-445E-4B87-BEAA-EC20B4ABA41C}" type="presOf" srcId="{8FF7252C-6902-407A-AED8-D293BD211E64}" destId="{752E922C-E69D-435E-84E2-BDE1CACEFE4B}" srcOrd="1" destOrd="0" presId="urn:microsoft.com/office/officeart/2005/8/layout/pyramid1"/>
    <dgm:cxn modelId="{4946D2D2-31C7-4CE9-91A6-4D14BD39C0B2}" srcId="{2B946A56-E833-4B78-B348-5759B0BF55EE}" destId="{E5908513-8ED5-43C1-A9A4-3C4358B0CE56}" srcOrd="4" destOrd="0" parTransId="{035B995E-B09E-4050-914B-4AFB412FD658}" sibTransId="{C70B7486-F0AB-48EE-8E3F-0C79F5D880E7}"/>
    <dgm:cxn modelId="{4F5987E7-8615-4E2C-83CB-E101FAF2DC1E}" type="presOf" srcId="{E5908513-8ED5-43C1-A9A4-3C4358B0CE56}" destId="{6C667C4A-2384-491F-B535-26E58134A58F}" srcOrd="0" destOrd="0" presId="urn:microsoft.com/office/officeart/2005/8/layout/pyramid1"/>
    <dgm:cxn modelId="{F85E4EF5-404F-459B-A2E5-B4834D921B03}" type="presOf" srcId="{8FF7252C-6902-407A-AED8-D293BD211E64}" destId="{91150A70-FF6E-40EE-B0A8-2A82D256DD7D}" srcOrd="0" destOrd="0" presId="urn:microsoft.com/office/officeart/2005/8/layout/pyramid1"/>
    <dgm:cxn modelId="{B9B08977-6B2B-404F-9086-AB8D14C4AF13}" type="presParOf" srcId="{18712CC3-62E4-473B-A5A5-128C4F92A9FD}" destId="{963D5CCA-77A8-444E-9222-3CBAE4CF5841}" srcOrd="0" destOrd="0" presId="urn:microsoft.com/office/officeart/2005/8/layout/pyramid1"/>
    <dgm:cxn modelId="{3792516E-F310-4B6A-A5BC-025992BBFA5D}" type="presParOf" srcId="{963D5CCA-77A8-444E-9222-3CBAE4CF5841}" destId="{88CB68AF-7A56-445C-8D6B-345C6AE6F4EB}" srcOrd="0" destOrd="0" presId="urn:microsoft.com/office/officeart/2005/8/layout/pyramid1"/>
    <dgm:cxn modelId="{B2058458-B79D-412D-BCFC-4D76A9ECA6FF}" type="presParOf" srcId="{963D5CCA-77A8-444E-9222-3CBAE4CF5841}" destId="{89D9B761-4796-4963-AF8C-6F382776BC66}" srcOrd="1" destOrd="0" presId="urn:microsoft.com/office/officeart/2005/8/layout/pyramid1"/>
    <dgm:cxn modelId="{E474FBC4-0A08-4DBE-A711-8A00CF550E6C}" type="presParOf" srcId="{18712CC3-62E4-473B-A5A5-128C4F92A9FD}" destId="{777D6F2E-9BD0-44E7-816C-385A6DE2E786}" srcOrd="1" destOrd="0" presId="urn:microsoft.com/office/officeart/2005/8/layout/pyramid1"/>
    <dgm:cxn modelId="{43764B5B-CEF3-4A66-A61E-44F9E4A40132}" type="presParOf" srcId="{777D6F2E-9BD0-44E7-816C-385A6DE2E786}" destId="{F58ED3E0-F893-493D-A459-F4E035379B6F}" srcOrd="0" destOrd="0" presId="urn:microsoft.com/office/officeart/2005/8/layout/pyramid1"/>
    <dgm:cxn modelId="{56F47B96-3CFA-4C48-B07D-1DE0BC7ABD03}" type="presParOf" srcId="{777D6F2E-9BD0-44E7-816C-385A6DE2E786}" destId="{B3E2A92E-8669-46A6-84E6-27F3CCDBDDA6}" srcOrd="1" destOrd="0" presId="urn:microsoft.com/office/officeart/2005/8/layout/pyramid1"/>
    <dgm:cxn modelId="{7CC0085D-4162-4996-B35D-734AFDAF9A6E}" type="presParOf" srcId="{18712CC3-62E4-473B-A5A5-128C4F92A9FD}" destId="{B2D3A8CE-726E-48B9-89FB-549579243260}" srcOrd="2" destOrd="0" presId="urn:microsoft.com/office/officeart/2005/8/layout/pyramid1"/>
    <dgm:cxn modelId="{C818517D-9761-4E3A-8EEC-6AA16B0BCC6A}" type="presParOf" srcId="{B2D3A8CE-726E-48B9-89FB-549579243260}" destId="{91150A70-FF6E-40EE-B0A8-2A82D256DD7D}" srcOrd="0" destOrd="0" presId="urn:microsoft.com/office/officeart/2005/8/layout/pyramid1"/>
    <dgm:cxn modelId="{65DEC661-62AF-40BD-86D1-20C706E03DB6}" type="presParOf" srcId="{B2D3A8CE-726E-48B9-89FB-549579243260}" destId="{752E922C-E69D-435E-84E2-BDE1CACEFE4B}" srcOrd="1" destOrd="0" presId="urn:microsoft.com/office/officeart/2005/8/layout/pyramid1"/>
    <dgm:cxn modelId="{0E00B398-616F-47CF-A5C3-0CBF64A8100B}" type="presParOf" srcId="{18712CC3-62E4-473B-A5A5-128C4F92A9FD}" destId="{5B952C87-9B71-4202-9BCD-23F9C90F7A4A}" srcOrd="3" destOrd="0" presId="urn:microsoft.com/office/officeart/2005/8/layout/pyramid1"/>
    <dgm:cxn modelId="{6FE88E73-D785-412E-B635-1E14CD0D5E3F}" type="presParOf" srcId="{5B952C87-9B71-4202-9BCD-23F9C90F7A4A}" destId="{AA6298DB-4A55-4A0C-A9CA-E1682575CC01}" srcOrd="0" destOrd="0" presId="urn:microsoft.com/office/officeart/2005/8/layout/pyramid1"/>
    <dgm:cxn modelId="{C97023CA-678D-460E-AE01-D9E1F228CF77}" type="presParOf" srcId="{5B952C87-9B71-4202-9BCD-23F9C90F7A4A}" destId="{8BAF6824-2F66-4BB4-B824-5CFDA4A80F4C}" srcOrd="1" destOrd="0" presId="urn:microsoft.com/office/officeart/2005/8/layout/pyramid1"/>
    <dgm:cxn modelId="{92233F7D-FB1D-4A15-8657-D84B8E510706}" type="presParOf" srcId="{18712CC3-62E4-473B-A5A5-128C4F92A9FD}" destId="{D304D9B5-34CD-40B0-8ED8-FD068FE72F75}" srcOrd="4" destOrd="0" presId="urn:microsoft.com/office/officeart/2005/8/layout/pyramid1"/>
    <dgm:cxn modelId="{A121673B-1761-41BE-BC6A-05610C213B24}" type="presParOf" srcId="{D304D9B5-34CD-40B0-8ED8-FD068FE72F75}" destId="{6C667C4A-2384-491F-B535-26E58134A58F}" srcOrd="0" destOrd="0" presId="urn:microsoft.com/office/officeart/2005/8/layout/pyramid1"/>
    <dgm:cxn modelId="{CC830C66-78EA-4841-B9EE-AC7D72A3D5B2}" type="presParOf" srcId="{D304D9B5-34CD-40B0-8ED8-FD068FE72F75}" destId="{C51C147A-8697-4A4A-B676-FDBE597FBDF0}"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946A56-E833-4B78-B348-5759B0BF55EE}" type="doc">
      <dgm:prSet loTypeId="urn:microsoft.com/office/officeart/2005/8/layout/pyramid1" loCatId="pyramid" qsTypeId="urn:microsoft.com/office/officeart/2005/8/quickstyle/simple1" qsCatId="simple" csTypeId="urn:microsoft.com/office/officeart/2005/8/colors/accent1_2" csCatId="accent1" phldr="1"/>
      <dgm:spPr/>
    </dgm:pt>
    <dgm:pt modelId="{E5908513-8ED5-43C1-A9A4-3C4358B0CE56}">
      <dgm:prSet phldrT="[Text]"/>
      <dgm:spPr>
        <a:solidFill>
          <a:schemeClr val="tx2">
            <a:lumMod val="40000"/>
            <a:lumOff val="60000"/>
          </a:schemeClr>
        </a:solidFill>
        <a:ln>
          <a:solidFill>
            <a:schemeClr val="accent6">
              <a:lumMod val="20000"/>
              <a:lumOff val="80000"/>
            </a:schemeClr>
          </a:solidFill>
        </a:ln>
      </dgm:spPr>
      <dgm:t>
        <a:bodyPr/>
        <a:lstStyle/>
        <a:p>
          <a:endParaRPr lang="en-US" dirty="0"/>
        </a:p>
      </dgm:t>
    </dgm:pt>
    <dgm:pt modelId="{035B995E-B09E-4050-914B-4AFB412FD658}" type="parTrans" cxnId="{4946D2D2-31C7-4CE9-91A6-4D14BD39C0B2}">
      <dgm:prSet/>
      <dgm:spPr/>
      <dgm:t>
        <a:bodyPr/>
        <a:lstStyle/>
        <a:p>
          <a:endParaRPr lang="en-US"/>
        </a:p>
      </dgm:t>
    </dgm:pt>
    <dgm:pt modelId="{C70B7486-F0AB-48EE-8E3F-0C79F5D880E7}" type="sibTrans" cxnId="{4946D2D2-31C7-4CE9-91A6-4D14BD39C0B2}">
      <dgm:prSet/>
      <dgm:spPr/>
      <dgm:t>
        <a:bodyPr/>
        <a:lstStyle/>
        <a:p>
          <a:endParaRPr lang="en-US"/>
        </a:p>
      </dgm:t>
    </dgm:pt>
    <dgm:pt modelId="{18A86B76-426D-4E9D-B39D-3879BEC11897}">
      <dgm:prSet phldrT="[Text]"/>
      <dgm:spPr>
        <a:solidFill>
          <a:schemeClr val="accent5">
            <a:lumMod val="20000"/>
            <a:lumOff val="80000"/>
          </a:schemeClr>
        </a:solidFill>
      </dgm:spPr>
      <dgm:t>
        <a:bodyPr/>
        <a:lstStyle/>
        <a:p>
          <a:endParaRPr lang="en-US" dirty="0"/>
        </a:p>
      </dgm:t>
    </dgm:pt>
    <dgm:pt modelId="{83E11226-469D-4DDD-A1E4-84B1E11AD286}" type="parTrans" cxnId="{16E2345D-54FD-4F1C-A221-63EDB5DFFDE7}">
      <dgm:prSet/>
      <dgm:spPr/>
      <dgm:t>
        <a:bodyPr/>
        <a:lstStyle/>
        <a:p>
          <a:endParaRPr lang="en-US"/>
        </a:p>
      </dgm:t>
    </dgm:pt>
    <dgm:pt modelId="{5338A035-902F-45A2-8F7A-4BDE8095894B}" type="sibTrans" cxnId="{16E2345D-54FD-4F1C-A221-63EDB5DFFDE7}">
      <dgm:prSet/>
      <dgm:spPr/>
      <dgm:t>
        <a:bodyPr/>
        <a:lstStyle/>
        <a:p>
          <a:endParaRPr lang="en-US"/>
        </a:p>
      </dgm:t>
    </dgm:pt>
    <dgm:pt modelId="{7877D511-87C8-43A1-AD2F-DF4411FADEFB}">
      <dgm:prSet/>
      <dgm:spPr>
        <a:solidFill>
          <a:srgbClr val="CCFFCC"/>
        </a:solidFill>
      </dgm:spPr>
      <dgm:t>
        <a:bodyPr/>
        <a:lstStyle/>
        <a:p>
          <a:endParaRPr lang="en-US" dirty="0"/>
        </a:p>
      </dgm:t>
    </dgm:pt>
    <dgm:pt modelId="{85E16972-FB7B-4706-B39E-8D8B105E509B}" type="parTrans" cxnId="{CC106008-DED4-47BD-B4DA-410F0321D826}">
      <dgm:prSet/>
      <dgm:spPr/>
      <dgm:t>
        <a:bodyPr/>
        <a:lstStyle/>
        <a:p>
          <a:endParaRPr lang="en-US"/>
        </a:p>
      </dgm:t>
    </dgm:pt>
    <dgm:pt modelId="{8A036BBB-9D4D-4ED9-848E-ADD2C457DFE4}" type="sibTrans" cxnId="{CC106008-DED4-47BD-B4DA-410F0321D826}">
      <dgm:prSet/>
      <dgm:spPr/>
      <dgm:t>
        <a:bodyPr/>
        <a:lstStyle/>
        <a:p>
          <a:endParaRPr lang="en-US"/>
        </a:p>
      </dgm:t>
    </dgm:pt>
    <dgm:pt modelId="{8FF7252C-6902-407A-AED8-D293BD211E64}">
      <dgm:prSet phldrT="[Text]"/>
      <dgm:spPr>
        <a:solidFill>
          <a:schemeClr val="bg1">
            <a:lumMod val="95000"/>
          </a:schemeClr>
        </a:solidFill>
      </dgm:spPr>
      <dgm:t>
        <a:bodyPr/>
        <a:lstStyle/>
        <a:p>
          <a:endParaRPr lang="en-US" dirty="0"/>
        </a:p>
      </dgm:t>
    </dgm:pt>
    <dgm:pt modelId="{72843878-ACED-40C9-A96D-2EC0DCDAD2CF}" type="sibTrans" cxnId="{9BAF407A-4939-4044-93F9-A0E55C38A4D9}">
      <dgm:prSet/>
      <dgm:spPr/>
      <dgm:t>
        <a:bodyPr/>
        <a:lstStyle/>
        <a:p>
          <a:endParaRPr lang="en-US"/>
        </a:p>
      </dgm:t>
    </dgm:pt>
    <dgm:pt modelId="{B6B88390-9C71-4DCB-A59A-DDF8240BB640}" type="parTrans" cxnId="{9BAF407A-4939-4044-93F9-A0E55C38A4D9}">
      <dgm:prSet/>
      <dgm:spPr/>
      <dgm:t>
        <a:bodyPr/>
        <a:lstStyle/>
        <a:p>
          <a:endParaRPr lang="en-US"/>
        </a:p>
      </dgm:t>
    </dgm:pt>
    <dgm:pt modelId="{ADD8987A-9C94-4C43-BBA7-F69831769E95}">
      <dgm:prSet phldrT="[Text]"/>
      <dgm:spPr>
        <a:solidFill>
          <a:schemeClr val="accent2">
            <a:lumMod val="20000"/>
            <a:lumOff val="80000"/>
          </a:schemeClr>
        </a:solidFill>
      </dgm:spPr>
      <dgm:t>
        <a:bodyPr/>
        <a:lstStyle/>
        <a:p>
          <a:endParaRPr lang="en-US" dirty="0"/>
        </a:p>
      </dgm:t>
    </dgm:pt>
    <dgm:pt modelId="{13CB6D14-45E1-4D4A-A4C4-096793EA57AE}" type="sibTrans" cxnId="{5D41FA3B-C0CD-41E6-A4BA-AFFCF7605FC2}">
      <dgm:prSet/>
      <dgm:spPr/>
      <dgm:t>
        <a:bodyPr/>
        <a:lstStyle/>
        <a:p>
          <a:endParaRPr lang="en-US"/>
        </a:p>
      </dgm:t>
    </dgm:pt>
    <dgm:pt modelId="{584A4BCC-0F4D-4AFF-9099-1694FC3C3F9B}" type="parTrans" cxnId="{5D41FA3B-C0CD-41E6-A4BA-AFFCF7605FC2}">
      <dgm:prSet/>
      <dgm:spPr/>
      <dgm:t>
        <a:bodyPr/>
        <a:lstStyle/>
        <a:p>
          <a:endParaRPr lang="en-US"/>
        </a:p>
      </dgm:t>
    </dgm:pt>
    <dgm:pt modelId="{18712CC3-62E4-473B-A5A5-128C4F92A9FD}" type="pres">
      <dgm:prSet presAssocID="{2B946A56-E833-4B78-B348-5759B0BF55EE}" presName="Name0" presStyleCnt="0">
        <dgm:presLayoutVars>
          <dgm:dir/>
          <dgm:animLvl val="lvl"/>
          <dgm:resizeHandles val="exact"/>
        </dgm:presLayoutVars>
      </dgm:prSet>
      <dgm:spPr/>
    </dgm:pt>
    <dgm:pt modelId="{963D5CCA-77A8-444E-9222-3CBAE4CF5841}" type="pres">
      <dgm:prSet presAssocID="{7877D511-87C8-43A1-AD2F-DF4411FADEFB}" presName="Name8" presStyleCnt="0"/>
      <dgm:spPr/>
    </dgm:pt>
    <dgm:pt modelId="{88CB68AF-7A56-445C-8D6B-345C6AE6F4EB}" type="pres">
      <dgm:prSet presAssocID="{7877D511-87C8-43A1-AD2F-DF4411FADEFB}" presName="level" presStyleLbl="node1" presStyleIdx="0" presStyleCnt="5" custLinFactNeighborX="0" custLinFactNeighborY="-1326">
        <dgm:presLayoutVars>
          <dgm:chMax val="1"/>
          <dgm:bulletEnabled val="1"/>
        </dgm:presLayoutVars>
      </dgm:prSet>
      <dgm:spPr/>
    </dgm:pt>
    <dgm:pt modelId="{89D9B761-4796-4963-AF8C-6F382776BC66}" type="pres">
      <dgm:prSet presAssocID="{7877D511-87C8-43A1-AD2F-DF4411FADEFB}" presName="levelTx" presStyleLbl="revTx" presStyleIdx="0" presStyleCnt="0">
        <dgm:presLayoutVars>
          <dgm:chMax val="1"/>
          <dgm:bulletEnabled val="1"/>
        </dgm:presLayoutVars>
      </dgm:prSet>
      <dgm:spPr/>
    </dgm:pt>
    <dgm:pt modelId="{777D6F2E-9BD0-44E7-816C-385A6DE2E786}" type="pres">
      <dgm:prSet presAssocID="{ADD8987A-9C94-4C43-BBA7-F69831769E95}" presName="Name8" presStyleCnt="0"/>
      <dgm:spPr/>
    </dgm:pt>
    <dgm:pt modelId="{F58ED3E0-F893-493D-A459-F4E035379B6F}" type="pres">
      <dgm:prSet presAssocID="{ADD8987A-9C94-4C43-BBA7-F69831769E95}" presName="level" presStyleLbl="node1" presStyleIdx="1" presStyleCnt="5">
        <dgm:presLayoutVars>
          <dgm:chMax val="1"/>
          <dgm:bulletEnabled val="1"/>
        </dgm:presLayoutVars>
      </dgm:prSet>
      <dgm:spPr/>
    </dgm:pt>
    <dgm:pt modelId="{B3E2A92E-8669-46A6-84E6-27F3CCDBDDA6}" type="pres">
      <dgm:prSet presAssocID="{ADD8987A-9C94-4C43-BBA7-F69831769E95}" presName="levelTx" presStyleLbl="revTx" presStyleIdx="0" presStyleCnt="0">
        <dgm:presLayoutVars>
          <dgm:chMax val="1"/>
          <dgm:bulletEnabled val="1"/>
        </dgm:presLayoutVars>
      </dgm:prSet>
      <dgm:spPr/>
    </dgm:pt>
    <dgm:pt modelId="{B2D3A8CE-726E-48B9-89FB-549579243260}" type="pres">
      <dgm:prSet presAssocID="{8FF7252C-6902-407A-AED8-D293BD211E64}" presName="Name8" presStyleCnt="0"/>
      <dgm:spPr/>
    </dgm:pt>
    <dgm:pt modelId="{91150A70-FF6E-40EE-B0A8-2A82D256DD7D}" type="pres">
      <dgm:prSet presAssocID="{8FF7252C-6902-407A-AED8-D293BD211E64}" presName="level" presStyleLbl="node1" presStyleIdx="2" presStyleCnt="5" custLinFactNeighborX="82" custLinFactNeighborY="0">
        <dgm:presLayoutVars>
          <dgm:chMax val="1"/>
          <dgm:bulletEnabled val="1"/>
        </dgm:presLayoutVars>
      </dgm:prSet>
      <dgm:spPr/>
    </dgm:pt>
    <dgm:pt modelId="{752E922C-E69D-435E-84E2-BDE1CACEFE4B}" type="pres">
      <dgm:prSet presAssocID="{8FF7252C-6902-407A-AED8-D293BD211E64}" presName="levelTx" presStyleLbl="revTx" presStyleIdx="0" presStyleCnt="0">
        <dgm:presLayoutVars>
          <dgm:chMax val="1"/>
          <dgm:bulletEnabled val="1"/>
        </dgm:presLayoutVars>
      </dgm:prSet>
      <dgm:spPr/>
    </dgm:pt>
    <dgm:pt modelId="{5B952C87-9B71-4202-9BCD-23F9C90F7A4A}" type="pres">
      <dgm:prSet presAssocID="{18A86B76-426D-4E9D-B39D-3879BEC11897}" presName="Name8" presStyleCnt="0"/>
      <dgm:spPr/>
    </dgm:pt>
    <dgm:pt modelId="{AA6298DB-4A55-4A0C-A9CA-E1682575CC01}" type="pres">
      <dgm:prSet presAssocID="{18A86B76-426D-4E9D-B39D-3879BEC11897}" presName="level" presStyleLbl="node1" presStyleIdx="3" presStyleCnt="5">
        <dgm:presLayoutVars>
          <dgm:chMax val="1"/>
          <dgm:bulletEnabled val="1"/>
        </dgm:presLayoutVars>
      </dgm:prSet>
      <dgm:spPr/>
    </dgm:pt>
    <dgm:pt modelId="{8BAF6824-2F66-4BB4-B824-5CFDA4A80F4C}" type="pres">
      <dgm:prSet presAssocID="{18A86B76-426D-4E9D-B39D-3879BEC11897}" presName="levelTx" presStyleLbl="revTx" presStyleIdx="0" presStyleCnt="0">
        <dgm:presLayoutVars>
          <dgm:chMax val="1"/>
          <dgm:bulletEnabled val="1"/>
        </dgm:presLayoutVars>
      </dgm:prSet>
      <dgm:spPr/>
    </dgm:pt>
    <dgm:pt modelId="{D304D9B5-34CD-40B0-8ED8-FD068FE72F75}" type="pres">
      <dgm:prSet presAssocID="{E5908513-8ED5-43C1-A9A4-3C4358B0CE56}" presName="Name8" presStyleCnt="0"/>
      <dgm:spPr/>
    </dgm:pt>
    <dgm:pt modelId="{6C667C4A-2384-491F-B535-26E58134A58F}" type="pres">
      <dgm:prSet presAssocID="{E5908513-8ED5-43C1-A9A4-3C4358B0CE56}" presName="level" presStyleLbl="node1" presStyleIdx="4" presStyleCnt="5" custLinFactNeighborX="0" custLinFactNeighborY="-1899">
        <dgm:presLayoutVars>
          <dgm:chMax val="1"/>
          <dgm:bulletEnabled val="1"/>
        </dgm:presLayoutVars>
      </dgm:prSet>
      <dgm:spPr/>
    </dgm:pt>
    <dgm:pt modelId="{C51C147A-8697-4A4A-B676-FDBE597FBDF0}" type="pres">
      <dgm:prSet presAssocID="{E5908513-8ED5-43C1-A9A4-3C4358B0CE56}" presName="levelTx" presStyleLbl="revTx" presStyleIdx="0" presStyleCnt="0">
        <dgm:presLayoutVars>
          <dgm:chMax val="1"/>
          <dgm:bulletEnabled val="1"/>
        </dgm:presLayoutVars>
      </dgm:prSet>
      <dgm:spPr/>
    </dgm:pt>
  </dgm:ptLst>
  <dgm:cxnLst>
    <dgm:cxn modelId="{7EFB6E01-F500-48F0-A4A4-8E81D7F90B44}" type="presOf" srcId="{E5908513-8ED5-43C1-A9A4-3C4358B0CE56}" destId="{C51C147A-8697-4A4A-B676-FDBE597FBDF0}" srcOrd="1" destOrd="0" presId="urn:microsoft.com/office/officeart/2005/8/layout/pyramid1"/>
    <dgm:cxn modelId="{993B5E07-5BD3-4FA0-AADA-14F920E4FAD7}" type="presOf" srcId="{ADD8987A-9C94-4C43-BBA7-F69831769E95}" destId="{B3E2A92E-8669-46A6-84E6-27F3CCDBDDA6}" srcOrd="1" destOrd="0" presId="urn:microsoft.com/office/officeart/2005/8/layout/pyramid1"/>
    <dgm:cxn modelId="{CC106008-DED4-47BD-B4DA-410F0321D826}" srcId="{2B946A56-E833-4B78-B348-5759B0BF55EE}" destId="{7877D511-87C8-43A1-AD2F-DF4411FADEFB}" srcOrd="0" destOrd="0" parTransId="{85E16972-FB7B-4706-B39E-8D8B105E509B}" sibTransId="{8A036BBB-9D4D-4ED9-848E-ADD2C457DFE4}"/>
    <dgm:cxn modelId="{4DAD452F-C568-4B4C-B614-72342636D583}" type="presOf" srcId="{7877D511-87C8-43A1-AD2F-DF4411FADEFB}" destId="{88CB68AF-7A56-445C-8D6B-345C6AE6F4EB}" srcOrd="0" destOrd="0" presId="urn:microsoft.com/office/officeart/2005/8/layout/pyramid1"/>
    <dgm:cxn modelId="{5D41FA3B-C0CD-41E6-A4BA-AFFCF7605FC2}" srcId="{2B946A56-E833-4B78-B348-5759B0BF55EE}" destId="{ADD8987A-9C94-4C43-BBA7-F69831769E95}" srcOrd="1" destOrd="0" parTransId="{584A4BCC-0F4D-4AFF-9099-1694FC3C3F9B}" sibTransId="{13CB6D14-45E1-4D4A-A4C4-096793EA57AE}"/>
    <dgm:cxn modelId="{16E2345D-54FD-4F1C-A221-63EDB5DFFDE7}" srcId="{2B946A56-E833-4B78-B348-5759B0BF55EE}" destId="{18A86B76-426D-4E9D-B39D-3879BEC11897}" srcOrd="3" destOrd="0" parTransId="{83E11226-469D-4DDD-A1E4-84B1E11AD286}" sibTransId="{5338A035-902F-45A2-8F7A-4BDE8095894B}"/>
    <dgm:cxn modelId="{0859F54D-24F1-4E30-AE6F-D0440AD0D3FC}" type="presOf" srcId="{7877D511-87C8-43A1-AD2F-DF4411FADEFB}" destId="{89D9B761-4796-4963-AF8C-6F382776BC66}" srcOrd="1" destOrd="0" presId="urn:microsoft.com/office/officeart/2005/8/layout/pyramid1"/>
    <dgm:cxn modelId="{8E4F5D54-DCA3-4C88-95EE-8B91532CDD4F}" type="presOf" srcId="{2B946A56-E833-4B78-B348-5759B0BF55EE}" destId="{18712CC3-62E4-473B-A5A5-128C4F92A9FD}" srcOrd="0" destOrd="0" presId="urn:microsoft.com/office/officeart/2005/8/layout/pyramid1"/>
    <dgm:cxn modelId="{E6698074-17F2-4A71-9ED5-A83874071A06}" type="presOf" srcId="{18A86B76-426D-4E9D-B39D-3879BEC11897}" destId="{8BAF6824-2F66-4BB4-B824-5CFDA4A80F4C}" srcOrd="1" destOrd="0" presId="urn:microsoft.com/office/officeart/2005/8/layout/pyramid1"/>
    <dgm:cxn modelId="{9BAF407A-4939-4044-93F9-A0E55C38A4D9}" srcId="{2B946A56-E833-4B78-B348-5759B0BF55EE}" destId="{8FF7252C-6902-407A-AED8-D293BD211E64}" srcOrd="2" destOrd="0" parTransId="{B6B88390-9C71-4DCB-A59A-DDF8240BB640}" sibTransId="{72843878-ACED-40C9-A96D-2EC0DCDAD2CF}"/>
    <dgm:cxn modelId="{5A2F3283-21E0-4D95-9FFD-03D35B952206}" type="presOf" srcId="{18A86B76-426D-4E9D-B39D-3879BEC11897}" destId="{AA6298DB-4A55-4A0C-A9CA-E1682575CC01}" srcOrd="0" destOrd="0" presId="urn:microsoft.com/office/officeart/2005/8/layout/pyramid1"/>
    <dgm:cxn modelId="{C96CAEBE-9328-49FF-A12E-379B259A6E50}" type="presOf" srcId="{ADD8987A-9C94-4C43-BBA7-F69831769E95}" destId="{F58ED3E0-F893-493D-A459-F4E035379B6F}" srcOrd="0" destOrd="0" presId="urn:microsoft.com/office/officeart/2005/8/layout/pyramid1"/>
    <dgm:cxn modelId="{B5FADCC8-445E-4B87-BEAA-EC20B4ABA41C}" type="presOf" srcId="{8FF7252C-6902-407A-AED8-D293BD211E64}" destId="{752E922C-E69D-435E-84E2-BDE1CACEFE4B}" srcOrd="1" destOrd="0" presId="urn:microsoft.com/office/officeart/2005/8/layout/pyramid1"/>
    <dgm:cxn modelId="{4946D2D2-31C7-4CE9-91A6-4D14BD39C0B2}" srcId="{2B946A56-E833-4B78-B348-5759B0BF55EE}" destId="{E5908513-8ED5-43C1-A9A4-3C4358B0CE56}" srcOrd="4" destOrd="0" parTransId="{035B995E-B09E-4050-914B-4AFB412FD658}" sibTransId="{C70B7486-F0AB-48EE-8E3F-0C79F5D880E7}"/>
    <dgm:cxn modelId="{4F5987E7-8615-4E2C-83CB-E101FAF2DC1E}" type="presOf" srcId="{E5908513-8ED5-43C1-A9A4-3C4358B0CE56}" destId="{6C667C4A-2384-491F-B535-26E58134A58F}" srcOrd="0" destOrd="0" presId="urn:microsoft.com/office/officeart/2005/8/layout/pyramid1"/>
    <dgm:cxn modelId="{F85E4EF5-404F-459B-A2E5-B4834D921B03}" type="presOf" srcId="{8FF7252C-6902-407A-AED8-D293BD211E64}" destId="{91150A70-FF6E-40EE-B0A8-2A82D256DD7D}" srcOrd="0" destOrd="0" presId="urn:microsoft.com/office/officeart/2005/8/layout/pyramid1"/>
    <dgm:cxn modelId="{B9B08977-6B2B-404F-9086-AB8D14C4AF13}" type="presParOf" srcId="{18712CC3-62E4-473B-A5A5-128C4F92A9FD}" destId="{963D5CCA-77A8-444E-9222-3CBAE4CF5841}" srcOrd="0" destOrd="0" presId="urn:microsoft.com/office/officeart/2005/8/layout/pyramid1"/>
    <dgm:cxn modelId="{3792516E-F310-4B6A-A5BC-025992BBFA5D}" type="presParOf" srcId="{963D5CCA-77A8-444E-9222-3CBAE4CF5841}" destId="{88CB68AF-7A56-445C-8D6B-345C6AE6F4EB}" srcOrd="0" destOrd="0" presId="urn:microsoft.com/office/officeart/2005/8/layout/pyramid1"/>
    <dgm:cxn modelId="{B2058458-B79D-412D-BCFC-4D76A9ECA6FF}" type="presParOf" srcId="{963D5CCA-77A8-444E-9222-3CBAE4CF5841}" destId="{89D9B761-4796-4963-AF8C-6F382776BC66}" srcOrd="1" destOrd="0" presId="urn:microsoft.com/office/officeart/2005/8/layout/pyramid1"/>
    <dgm:cxn modelId="{E474FBC4-0A08-4DBE-A711-8A00CF550E6C}" type="presParOf" srcId="{18712CC3-62E4-473B-A5A5-128C4F92A9FD}" destId="{777D6F2E-9BD0-44E7-816C-385A6DE2E786}" srcOrd="1" destOrd="0" presId="urn:microsoft.com/office/officeart/2005/8/layout/pyramid1"/>
    <dgm:cxn modelId="{43764B5B-CEF3-4A66-A61E-44F9E4A40132}" type="presParOf" srcId="{777D6F2E-9BD0-44E7-816C-385A6DE2E786}" destId="{F58ED3E0-F893-493D-A459-F4E035379B6F}" srcOrd="0" destOrd="0" presId="urn:microsoft.com/office/officeart/2005/8/layout/pyramid1"/>
    <dgm:cxn modelId="{56F47B96-3CFA-4C48-B07D-1DE0BC7ABD03}" type="presParOf" srcId="{777D6F2E-9BD0-44E7-816C-385A6DE2E786}" destId="{B3E2A92E-8669-46A6-84E6-27F3CCDBDDA6}" srcOrd="1" destOrd="0" presId="urn:microsoft.com/office/officeart/2005/8/layout/pyramid1"/>
    <dgm:cxn modelId="{7CC0085D-4162-4996-B35D-734AFDAF9A6E}" type="presParOf" srcId="{18712CC3-62E4-473B-A5A5-128C4F92A9FD}" destId="{B2D3A8CE-726E-48B9-89FB-549579243260}" srcOrd="2" destOrd="0" presId="urn:microsoft.com/office/officeart/2005/8/layout/pyramid1"/>
    <dgm:cxn modelId="{C818517D-9761-4E3A-8EEC-6AA16B0BCC6A}" type="presParOf" srcId="{B2D3A8CE-726E-48B9-89FB-549579243260}" destId="{91150A70-FF6E-40EE-B0A8-2A82D256DD7D}" srcOrd="0" destOrd="0" presId="urn:microsoft.com/office/officeart/2005/8/layout/pyramid1"/>
    <dgm:cxn modelId="{65DEC661-62AF-40BD-86D1-20C706E03DB6}" type="presParOf" srcId="{B2D3A8CE-726E-48B9-89FB-549579243260}" destId="{752E922C-E69D-435E-84E2-BDE1CACEFE4B}" srcOrd="1" destOrd="0" presId="urn:microsoft.com/office/officeart/2005/8/layout/pyramid1"/>
    <dgm:cxn modelId="{0E00B398-616F-47CF-A5C3-0CBF64A8100B}" type="presParOf" srcId="{18712CC3-62E4-473B-A5A5-128C4F92A9FD}" destId="{5B952C87-9B71-4202-9BCD-23F9C90F7A4A}" srcOrd="3" destOrd="0" presId="urn:microsoft.com/office/officeart/2005/8/layout/pyramid1"/>
    <dgm:cxn modelId="{6FE88E73-D785-412E-B635-1E14CD0D5E3F}" type="presParOf" srcId="{5B952C87-9B71-4202-9BCD-23F9C90F7A4A}" destId="{AA6298DB-4A55-4A0C-A9CA-E1682575CC01}" srcOrd="0" destOrd="0" presId="urn:microsoft.com/office/officeart/2005/8/layout/pyramid1"/>
    <dgm:cxn modelId="{C97023CA-678D-460E-AE01-D9E1F228CF77}" type="presParOf" srcId="{5B952C87-9B71-4202-9BCD-23F9C90F7A4A}" destId="{8BAF6824-2F66-4BB4-B824-5CFDA4A80F4C}" srcOrd="1" destOrd="0" presId="urn:microsoft.com/office/officeart/2005/8/layout/pyramid1"/>
    <dgm:cxn modelId="{92233F7D-FB1D-4A15-8657-D84B8E510706}" type="presParOf" srcId="{18712CC3-62E4-473B-A5A5-128C4F92A9FD}" destId="{D304D9B5-34CD-40B0-8ED8-FD068FE72F75}" srcOrd="4" destOrd="0" presId="urn:microsoft.com/office/officeart/2005/8/layout/pyramid1"/>
    <dgm:cxn modelId="{A121673B-1761-41BE-BC6A-05610C213B24}" type="presParOf" srcId="{D304D9B5-34CD-40B0-8ED8-FD068FE72F75}" destId="{6C667C4A-2384-491F-B535-26E58134A58F}" srcOrd="0" destOrd="0" presId="urn:microsoft.com/office/officeart/2005/8/layout/pyramid1"/>
    <dgm:cxn modelId="{CC830C66-78EA-4841-B9EE-AC7D72A3D5B2}" type="presParOf" srcId="{D304D9B5-34CD-40B0-8ED8-FD068FE72F75}" destId="{C51C147A-8697-4A4A-B676-FDBE597FBDF0}"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B68AF-7A56-445C-8D6B-345C6AE6F4EB}">
      <dsp:nvSpPr>
        <dsp:cNvPr id="0" name=""/>
        <dsp:cNvSpPr/>
      </dsp:nvSpPr>
      <dsp:spPr>
        <a:xfrm>
          <a:off x="3351586" y="0"/>
          <a:ext cx="1675793" cy="1083733"/>
        </a:xfrm>
        <a:prstGeom prst="trapezoid">
          <a:avLst>
            <a:gd name="adj" fmla="val 77316"/>
          </a:avLst>
        </a:prstGeom>
        <a:solidFill>
          <a:srgbClr val="CCFFC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SMART Goal</a:t>
          </a:r>
        </a:p>
      </dsp:txBody>
      <dsp:txXfrm>
        <a:off x="3351586" y="0"/>
        <a:ext cx="1675793" cy="1083733"/>
      </dsp:txXfrm>
    </dsp:sp>
    <dsp:sp modelId="{F58ED3E0-F893-493D-A459-F4E035379B6F}">
      <dsp:nvSpPr>
        <dsp:cNvPr id="0" name=""/>
        <dsp:cNvSpPr/>
      </dsp:nvSpPr>
      <dsp:spPr>
        <a:xfrm>
          <a:off x="2513690" y="1083733"/>
          <a:ext cx="3351586" cy="1083733"/>
        </a:xfrm>
        <a:prstGeom prst="trapezoid">
          <a:avLst>
            <a:gd name="adj" fmla="val 77316"/>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Dependent Variables</a:t>
          </a:r>
        </a:p>
      </dsp:txBody>
      <dsp:txXfrm>
        <a:off x="3100217" y="1083733"/>
        <a:ext cx="2178531" cy="1083733"/>
      </dsp:txXfrm>
    </dsp:sp>
    <dsp:sp modelId="{91150A70-FF6E-40EE-B0A8-2A82D256DD7D}">
      <dsp:nvSpPr>
        <dsp:cNvPr id="0" name=""/>
        <dsp:cNvSpPr/>
      </dsp:nvSpPr>
      <dsp:spPr>
        <a:xfrm>
          <a:off x="1679915" y="2167466"/>
          <a:ext cx="5027380" cy="1083733"/>
        </a:xfrm>
        <a:prstGeom prst="trapezoid">
          <a:avLst>
            <a:gd name="adj" fmla="val 77316"/>
          </a:avLst>
        </a:prstGeom>
        <a:solidFill>
          <a:schemeClr val="bg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Specific Questions</a:t>
          </a:r>
        </a:p>
      </dsp:txBody>
      <dsp:txXfrm>
        <a:off x="2559707" y="2167466"/>
        <a:ext cx="3267797" cy="1083733"/>
      </dsp:txXfrm>
    </dsp:sp>
    <dsp:sp modelId="{AA6298DB-4A55-4A0C-A9CA-E1682575CC01}">
      <dsp:nvSpPr>
        <dsp:cNvPr id="0" name=""/>
        <dsp:cNvSpPr/>
      </dsp:nvSpPr>
      <dsp:spPr>
        <a:xfrm>
          <a:off x="837896" y="3251200"/>
          <a:ext cx="6703173" cy="1083733"/>
        </a:xfrm>
        <a:prstGeom prst="trapezoid">
          <a:avLst>
            <a:gd name="adj" fmla="val 77316"/>
          </a:avLst>
        </a:prstGeom>
        <a:solidFill>
          <a:schemeClr val="accent5">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Independent Variables</a:t>
          </a:r>
        </a:p>
      </dsp:txBody>
      <dsp:txXfrm>
        <a:off x="2010952" y="3251200"/>
        <a:ext cx="4357062" cy="1083733"/>
      </dsp:txXfrm>
    </dsp:sp>
    <dsp:sp modelId="{6C667C4A-2384-491F-B535-26E58134A58F}">
      <dsp:nvSpPr>
        <dsp:cNvPr id="0" name=""/>
        <dsp:cNvSpPr/>
      </dsp:nvSpPr>
      <dsp:spPr>
        <a:xfrm>
          <a:off x="0" y="4314353"/>
          <a:ext cx="8378967" cy="1083733"/>
        </a:xfrm>
        <a:prstGeom prst="trapezoid">
          <a:avLst>
            <a:gd name="adj" fmla="val 77316"/>
          </a:avLst>
        </a:prstGeom>
        <a:solidFill>
          <a:schemeClr val="tx2">
            <a:lumMod val="40000"/>
            <a:lumOff val="60000"/>
          </a:schemeClr>
        </a:solidFill>
        <a:ln w="12700" cap="flat" cmpd="sng" algn="ctr">
          <a:solidFill>
            <a:schemeClr val="accent6">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Analysis and Graph</a:t>
          </a:r>
        </a:p>
      </dsp:txBody>
      <dsp:txXfrm>
        <a:off x="1466319" y="4314353"/>
        <a:ext cx="5446328" cy="1083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B68AF-7A56-445C-8D6B-345C6AE6F4EB}">
      <dsp:nvSpPr>
        <dsp:cNvPr id="0" name=""/>
        <dsp:cNvSpPr/>
      </dsp:nvSpPr>
      <dsp:spPr>
        <a:xfrm>
          <a:off x="3613426" y="0"/>
          <a:ext cx="1806713" cy="1083733"/>
        </a:xfrm>
        <a:prstGeom prst="trapezoid">
          <a:avLst>
            <a:gd name="adj" fmla="val 83356"/>
          </a:avLst>
        </a:prstGeom>
        <a:solidFill>
          <a:srgbClr val="CCFFC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613426" y="0"/>
        <a:ext cx="1806713" cy="1083733"/>
      </dsp:txXfrm>
    </dsp:sp>
    <dsp:sp modelId="{F58ED3E0-F893-493D-A459-F4E035379B6F}">
      <dsp:nvSpPr>
        <dsp:cNvPr id="0" name=""/>
        <dsp:cNvSpPr/>
      </dsp:nvSpPr>
      <dsp:spPr>
        <a:xfrm>
          <a:off x="2710069" y="1083733"/>
          <a:ext cx="3613426" cy="1083733"/>
        </a:xfrm>
        <a:prstGeom prst="trapezoid">
          <a:avLst>
            <a:gd name="adj" fmla="val 83356"/>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342419" y="1083733"/>
        <a:ext cx="2348726" cy="1083733"/>
      </dsp:txXfrm>
    </dsp:sp>
    <dsp:sp modelId="{91150A70-FF6E-40EE-B0A8-2A82D256DD7D}">
      <dsp:nvSpPr>
        <dsp:cNvPr id="0" name=""/>
        <dsp:cNvSpPr/>
      </dsp:nvSpPr>
      <dsp:spPr>
        <a:xfrm>
          <a:off x="1811157" y="2167466"/>
          <a:ext cx="5420138" cy="1083733"/>
        </a:xfrm>
        <a:prstGeom prst="trapezoid">
          <a:avLst>
            <a:gd name="adj" fmla="val 83356"/>
          </a:avLst>
        </a:prstGeom>
        <a:solidFill>
          <a:schemeClr val="bg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2759681" y="2167466"/>
        <a:ext cx="3523090" cy="1083733"/>
      </dsp:txXfrm>
    </dsp:sp>
    <dsp:sp modelId="{AA6298DB-4A55-4A0C-A9CA-E1682575CC01}">
      <dsp:nvSpPr>
        <dsp:cNvPr id="0" name=""/>
        <dsp:cNvSpPr/>
      </dsp:nvSpPr>
      <dsp:spPr>
        <a:xfrm>
          <a:off x="903356" y="3251200"/>
          <a:ext cx="7226852" cy="1083733"/>
        </a:xfrm>
        <a:prstGeom prst="trapezoid">
          <a:avLst>
            <a:gd name="adj" fmla="val 83356"/>
          </a:avLst>
        </a:prstGeom>
        <a:solidFill>
          <a:schemeClr val="accent5">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2168055" y="3251200"/>
        <a:ext cx="4697453" cy="1083733"/>
      </dsp:txXfrm>
    </dsp:sp>
    <dsp:sp modelId="{6C667C4A-2384-491F-B535-26E58134A58F}">
      <dsp:nvSpPr>
        <dsp:cNvPr id="0" name=""/>
        <dsp:cNvSpPr/>
      </dsp:nvSpPr>
      <dsp:spPr>
        <a:xfrm>
          <a:off x="0" y="4314353"/>
          <a:ext cx="9033565" cy="1083733"/>
        </a:xfrm>
        <a:prstGeom prst="trapezoid">
          <a:avLst>
            <a:gd name="adj" fmla="val 83356"/>
          </a:avLst>
        </a:prstGeom>
        <a:solidFill>
          <a:schemeClr val="tx2">
            <a:lumMod val="40000"/>
            <a:lumOff val="60000"/>
          </a:schemeClr>
        </a:solidFill>
        <a:ln w="12700" cap="flat" cmpd="sng" algn="ctr">
          <a:solidFill>
            <a:schemeClr val="accent6">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580873" y="4314353"/>
        <a:ext cx="5871817" cy="1083733"/>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7B0CB-5DD4-4144-96E3-6120D530FF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CED93A-A3D5-4FB3-B16C-6699F31597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4B5EB6-E5DA-4137-88D6-636706B81C26}"/>
              </a:ext>
            </a:extLst>
          </p:cNvPr>
          <p:cNvSpPr>
            <a:spLocks noGrp="1"/>
          </p:cNvSpPr>
          <p:nvPr>
            <p:ph type="dt" sz="half" idx="10"/>
          </p:nvPr>
        </p:nvSpPr>
        <p:spPr/>
        <p:txBody>
          <a:bodyPr/>
          <a:lstStyle/>
          <a:p>
            <a:fld id="{44F7D9E6-5EE8-413E-96A4-BB0C72A88214}" type="datetimeFigureOut">
              <a:rPr lang="en-US" smtClean="0"/>
              <a:t>2/13/2020</a:t>
            </a:fld>
            <a:endParaRPr lang="en-US"/>
          </a:p>
        </p:txBody>
      </p:sp>
      <p:sp>
        <p:nvSpPr>
          <p:cNvPr id="5" name="Footer Placeholder 4">
            <a:extLst>
              <a:ext uri="{FF2B5EF4-FFF2-40B4-BE49-F238E27FC236}">
                <a16:creationId xmlns:a16="http://schemas.microsoft.com/office/drawing/2014/main" id="{33EDBA77-F11E-481B-84D8-69FD550092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E04E1-F319-4139-9442-BE6A028791DF}"/>
              </a:ext>
            </a:extLst>
          </p:cNvPr>
          <p:cNvSpPr>
            <a:spLocks noGrp="1"/>
          </p:cNvSpPr>
          <p:nvPr>
            <p:ph type="sldNum" sz="quarter" idx="12"/>
          </p:nvPr>
        </p:nvSpPr>
        <p:spPr/>
        <p:txBody>
          <a:bodyPr/>
          <a:lstStyle/>
          <a:p>
            <a:fld id="{0EF67842-ECE7-4E81-BCCA-A9A422E007F6}" type="slidenum">
              <a:rPr lang="en-US" smtClean="0"/>
              <a:t>‹#›</a:t>
            </a:fld>
            <a:endParaRPr lang="en-US"/>
          </a:p>
        </p:txBody>
      </p:sp>
    </p:spTree>
    <p:extLst>
      <p:ext uri="{BB962C8B-B14F-4D97-AF65-F5344CB8AC3E}">
        <p14:creationId xmlns:p14="http://schemas.microsoft.com/office/powerpoint/2010/main" val="363168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ACCE-415E-44C7-AF1E-94FB32FABB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C4573E-991D-45FB-AEF8-2F527F0BB8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7D271-F1F9-4139-8AC5-7AA2B308175C}"/>
              </a:ext>
            </a:extLst>
          </p:cNvPr>
          <p:cNvSpPr>
            <a:spLocks noGrp="1"/>
          </p:cNvSpPr>
          <p:nvPr>
            <p:ph type="dt" sz="half" idx="10"/>
          </p:nvPr>
        </p:nvSpPr>
        <p:spPr/>
        <p:txBody>
          <a:bodyPr/>
          <a:lstStyle/>
          <a:p>
            <a:fld id="{44F7D9E6-5EE8-413E-96A4-BB0C72A88214}" type="datetimeFigureOut">
              <a:rPr lang="en-US" smtClean="0"/>
              <a:t>2/13/2020</a:t>
            </a:fld>
            <a:endParaRPr lang="en-US"/>
          </a:p>
        </p:txBody>
      </p:sp>
      <p:sp>
        <p:nvSpPr>
          <p:cNvPr id="5" name="Footer Placeholder 4">
            <a:extLst>
              <a:ext uri="{FF2B5EF4-FFF2-40B4-BE49-F238E27FC236}">
                <a16:creationId xmlns:a16="http://schemas.microsoft.com/office/drawing/2014/main" id="{C604F579-E690-4376-AAC0-58CAF2E54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ECA582-0C64-42D4-A444-2BEEAAC60C36}"/>
              </a:ext>
            </a:extLst>
          </p:cNvPr>
          <p:cNvSpPr>
            <a:spLocks noGrp="1"/>
          </p:cNvSpPr>
          <p:nvPr>
            <p:ph type="sldNum" sz="quarter" idx="12"/>
          </p:nvPr>
        </p:nvSpPr>
        <p:spPr/>
        <p:txBody>
          <a:bodyPr/>
          <a:lstStyle/>
          <a:p>
            <a:fld id="{0EF67842-ECE7-4E81-BCCA-A9A422E007F6}" type="slidenum">
              <a:rPr lang="en-US" smtClean="0"/>
              <a:t>‹#›</a:t>
            </a:fld>
            <a:endParaRPr lang="en-US"/>
          </a:p>
        </p:txBody>
      </p:sp>
    </p:spTree>
    <p:extLst>
      <p:ext uri="{BB962C8B-B14F-4D97-AF65-F5344CB8AC3E}">
        <p14:creationId xmlns:p14="http://schemas.microsoft.com/office/powerpoint/2010/main" val="97352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B1F76E-7F2F-43C7-B43B-DCE1646D8F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29AFC6-23FE-4711-91F2-32BF4D503B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462C60-A07B-405F-8DDA-45229ACFEE3B}"/>
              </a:ext>
            </a:extLst>
          </p:cNvPr>
          <p:cNvSpPr>
            <a:spLocks noGrp="1"/>
          </p:cNvSpPr>
          <p:nvPr>
            <p:ph type="dt" sz="half" idx="10"/>
          </p:nvPr>
        </p:nvSpPr>
        <p:spPr/>
        <p:txBody>
          <a:bodyPr/>
          <a:lstStyle/>
          <a:p>
            <a:fld id="{44F7D9E6-5EE8-413E-96A4-BB0C72A88214}" type="datetimeFigureOut">
              <a:rPr lang="en-US" smtClean="0"/>
              <a:t>2/13/2020</a:t>
            </a:fld>
            <a:endParaRPr lang="en-US"/>
          </a:p>
        </p:txBody>
      </p:sp>
      <p:sp>
        <p:nvSpPr>
          <p:cNvPr id="5" name="Footer Placeholder 4">
            <a:extLst>
              <a:ext uri="{FF2B5EF4-FFF2-40B4-BE49-F238E27FC236}">
                <a16:creationId xmlns:a16="http://schemas.microsoft.com/office/drawing/2014/main" id="{DFE0E50A-10DB-427D-9BB3-7F3802EB8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F15173-8191-4D5B-B445-3BAE2180A578}"/>
              </a:ext>
            </a:extLst>
          </p:cNvPr>
          <p:cNvSpPr>
            <a:spLocks noGrp="1"/>
          </p:cNvSpPr>
          <p:nvPr>
            <p:ph type="sldNum" sz="quarter" idx="12"/>
          </p:nvPr>
        </p:nvSpPr>
        <p:spPr/>
        <p:txBody>
          <a:bodyPr/>
          <a:lstStyle/>
          <a:p>
            <a:fld id="{0EF67842-ECE7-4E81-BCCA-A9A422E007F6}" type="slidenum">
              <a:rPr lang="en-US" smtClean="0"/>
              <a:t>‹#›</a:t>
            </a:fld>
            <a:endParaRPr lang="en-US"/>
          </a:p>
        </p:txBody>
      </p:sp>
    </p:spTree>
    <p:extLst>
      <p:ext uri="{BB962C8B-B14F-4D97-AF65-F5344CB8AC3E}">
        <p14:creationId xmlns:p14="http://schemas.microsoft.com/office/powerpoint/2010/main" val="2615572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9172C-EDEE-4ADB-B154-C898933DD5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00DF96-8C5A-4E6A-AC0B-AB0B767E76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97726A-FFBC-4E1A-873A-466569D0190E}"/>
              </a:ext>
            </a:extLst>
          </p:cNvPr>
          <p:cNvSpPr>
            <a:spLocks noGrp="1"/>
          </p:cNvSpPr>
          <p:nvPr>
            <p:ph type="dt" sz="half" idx="10"/>
          </p:nvPr>
        </p:nvSpPr>
        <p:spPr/>
        <p:txBody>
          <a:bodyPr/>
          <a:lstStyle/>
          <a:p>
            <a:fld id="{44F7D9E6-5EE8-413E-96A4-BB0C72A88214}" type="datetimeFigureOut">
              <a:rPr lang="en-US" smtClean="0"/>
              <a:t>2/13/2020</a:t>
            </a:fld>
            <a:endParaRPr lang="en-US"/>
          </a:p>
        </p:txBody>
      </p:sp>
      <p:sp>
        <p:nvSpPr>
          <p:cNvPr id="5" name="Footer Placeholder 4">
            <a:extLst>
              <a:ext uri="{FF2B5EF4-FFF2-40B4-BE49-F238E27FC236}">
                <a16:creationId xmlns:a16="http://schemas.microsoft.com/office/drawing/2014/main" id="{40D76E1E-905F-4097-A9C4-2D8D81C32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567A7-0234-44C8-8697-BFEBE2F30E1B}"/>
              </a:ext>
            </a:extLst>
          </p:cNvPr>
          <p:cNvSpPr>
            <a:spLocks noGrp="1"/>
          </p:cNvSpPr>
          <p:nvPr>
            <p:ph type="sldNum" sz="quarter" idx="12"/>
          </p:nvPr>
        </p:nvSpPr>
        <p:spPr/>
        <p:txBody>
          <a:bodyPr/>
          <a:lstStyle/>
          <a:p>
            <a:fld id="{0EF67842-ECE7-4E81-BCCA-A9A422E007F6}" type="slidenum">
              <a:rPr lang="en-US" smtClean="0"/>
              <a:t>‹#›</a:t>
            </a:fld>
            <a:endParaRPr lang="en-US"/>
          </a:p>
        </p:txBody>
      </p:sp>
    </p:spTree>
    <p:extLst>
      <p:ext uri="{BB962C8B-B14F-4D97-AF65-F5344CB8AC3E}">
        <p14:creationId xmlns:p14="http://schemas.microsoft.com/office/powerpoint/2010/main" val="3710089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54117-56CA-4A0B-9A20-116D75A442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D2F430-7CDD-4ED6-8953-968C35C06D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F61E93-CB2D-41DB-9676-1CE3F1D42630}"/>
              </a:ext>
            </a:extLst>
          </p:cNvPr>
          <p:cNvSpPr>
            <a:spLocks noGrp="1"/>
          </p:cNvSpPr>
          <p:nvPr>
            <p:ph type="dt" sz="half" idx="10"/>
          </p:nvPr>
        </p:nvSpPr>
        <p:spPr/>
        <p:txBody>
          <a:bodyPr/>
          <a:lstStyle/>
          <a:p>
            <a:fld id="{44F7D9E6-5EE8-413E-96A4-BB0C72A88214}" type="datetimeFigureOut">
              <a:rPr lang="en-US" smtClean="0"/>
              <a:t>2/13/2020</a:t>
            </a:fld>
            <a:endParaRPr lang="en-US"/>
          </a:p>
        </p:txBody>
      </p:sp>
      <p:sp>
        <p:nvSpPr>
          <p:cNvPr id="5" name="Footer Placeholder 4">
            <a:extLst>
              <a:ext uri="{FF2B5EF4-FFF2-40B4-BE49-F238E27FC236}">
                <a16:creationId xmlns:a16="http://schemas.microsoft.com/office/drawing/2014/main" id="{44DD4E3A-BB49-4B1D-8F64-C2BE5BCBF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539BE-055E-4743-819B-54AFDC712EED}"/>
              </a:ext>
            </a:extLst>
          </p:cNvPr>
          <p:cNvSpPr>
            <a:spLocks noGrp="1"/>
          </p:cNvSpPr>
          <p:nvPr>
            <p:ph type="sldNum" sz="quarter" idx="12"/>
          </p:nvPr>
        </p:nvSpPr>
        <p:spPr/>
        <p:txBody>
          <a:bodyPr/>
          <a:lstStyle/>
          <a:p>
            <a:fld id="{0EF67842-ECE7-4E81-BCCA-A9A422E007F6}" type="slidenum">
              <a:rPr lang="en-US" smtClean="0"/>
              <a:t>‹#›</a:t>
            </a:fld>
            <a:endParaRPr lang="en-US"/>
          </a:p>
        </p:txBody>
      </p:sp>
    </p:spTree>
    <p:extLst>
      <p:ext uri="{BB962C8B-B14F-4D97-AF65-F5344CB8AC3E}">
        <p14:creationId xmlns:p14="http://schemas.microsoft.com/office/powerpoint/2010/main" val="87426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1DF5-6A9A-4FCE-A4FD-28474DC6EA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8467E-85AE-4972-8FB5-AF705E1BB7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C136FB-DA00-4772-A342-5C06825D55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0B1CA7-78E0-4A90-9AA9-6C10F57F0EC2}"/>
              </a:ext>
            </a:extLst>
          </p:cNvPr>
          <p:cNvSpPr>
            <a:spLocks noGrp="1"/>
          </p:cNvSpPr>
          <p:nvPr>
            <p:ph type="dt" sz="half" idx="10"/>
          </p:nvPr>
        </p:nvSpPr>
        <p:spPr/>
        <p:txBody>
          <a:bodyPr/>
          <a:lstStyle/>
          <a:p>
            <a:fld id="{44F7D9E6-5EE8-413E-96A4-BB0C72A88214}" type="datetimeFigureOut">
              <a:rPr lang="en-US" smtClean="0"/>
              <a:t>2/13/2020</a:t>
            </a:fld>
            <a:endParaRPr lang="en-US"/>
          </a:p>
        </p:txBody>
      </p:sp>
      <p:sp>
        <p:nvSpPr>
          <p:cNvPr id="6" name="Footer Placeholder 5">
            <a:extLst>
              <a:ext uri="{FF2B5EF4-FFF2-40B4-BE49-F238E27FC236}">
                <a16:creationId xmlns:a16="http://schemas.microsoft.com/office/drawing/2014/main" id="{6C039EDF-C612-4337-A8DF-036FF3CB0A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B4BD52-1018-4BD1-8CC5-858A409DD649}"/>
              </a:ext>
            </a:extLst>
          </p:cNvPr>
          <p:cNvSpPr>
            <a:spLocks noGrp="1"/>
          </p:cNvSpPr>
          <p:nvPr>
            <p:ph type="sldNum" sz="quarter" idx="12"/>
          </p:nvPr>
        </p:nvSpPr>
        <p:spPr/>
        <p:txBody>
          <a:bodyPr/>
          <a:lstStyle/>
          <a:p>
            <a:fld id="{0EF67842-ECE7-4E81-BCCA-A9A422E007F6}" type="slidenum">
              <a:rPr lang="en-US" smtClean="0"/>
              <a:t>‹#›</a:t>
            </a:fld>
            <a:endParaRPr lang="en-US"/>
          </a:p>
        </p:txBody>
      </p:sp>
    </p:spTree>
    <p:extLst>
      <p:ext uri="{BB962C8B-B14F-4D97-AF65-F5344CB8AC3E}">
        <p14:creationId xmlns:p14="http://schemas.microsoft.com/office/powerpoint/2010/main" val="3692342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60DFD-D548-43D2-883B-262EA7D952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9430C7-6CDC-41B3-A482-844B902A14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C132CA-7EBE-44BD-9AF4-1C619EE76B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9A1132-A388-4E7E-8D3B-D1170B918D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793E34-5A18-43A3-8F50-338339DE9C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9BF437-AC08-4EAB-9A32-AC05850CEE18}"/>
              </a:ext>
            </a:extLst>
          </p:cNvPr>
          <p:cNvSpPr>
            <a:spLocks noGrp="1"/>
          </p:cNvSpPr>
          <p:nvPr>
            <p:ph type="dt" sz="half" idx="10"/>
          </p:nvPr>
        </p:nvSpPr>
        <p:spPr/>
        <p:txBody>
          <a:bodyPr/>
          <a:lstStyle/>
          <a:p>
            <a:fld id="{44F7D9E6-5EE8-413E-96A4-BB0C72A88214}" type="datetimeFigureOut">
              <a:rPr lang="en-US" smtClean="0"/>
              <a:t>2/13/2020</a:t>
            </a:fld>
            <a:endParaRPr lang="en-US"/>
          </a:p>
        </p:txBody>
      </p:sp>
      <p:sp>
        <p:nvSpPr>
          <p:cNvPr id="8" name="Footer Placeholder 7">
            <a:extLst>
              <a:ext uri="{FF2B5EF4-FFF2-40B4-BE49-F238E27FC236}">
                <a16:creationId xmlns:a16="http://schemas.microsoft.com/office/drawing/2014/main" id="{EDA68962-D12C-43FB-8797-CA65A61ADB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BC35CF-CD7A-4158-9DBC-2B78AE32FC4A}"/>
              </a:ext>
            </a:extLst>
          </p:cNvPr>
          <p:cNvSpPr>
            <a:spLocks noGrp="1"/>
          </p:cNvSpPr>
          <p:nvPr>
            <p:ph type="sldNum" sz="quarter" idx="12"/>
          </p:nvPr>
        </p:nvSpPr>
        <p:spPr/>
        <p:txBody>
          <a:bodyPr/>
          <a:lstStyle/>
          <a:p>
            <a:fld id="{0EF67842-ECE7-4E81-BCCA-A9A422E007F6}" type="slidenum">
              <a:rPr lang="en-US" smtClean="0"/>
              <a:t>‹#›</a:t>
            </a:fld>
            <a:endParaRPr lang="en-US"/>
          </a:p>
        </p:txBody>
      </p:sp>
    </p:spTree>
    <p:extLst>
      <p:ext uri="{BB962C8B-B14F-4D97-AF65-F5344CB8AC3E}">
        <p14:creationId xmlns:p14="http://schemas.microsoft.com/office/powerpoint/2010/main" val="87597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F3E4C-E8B1-491E-A10B-CEE25185F9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21344D-00C9-4058-B92D-ED7388CAB706}"/>
              </a:ext>
            </a:extLst>
          </p:cNvPr>
          <p:cNvSpPr>
            <a:spLocks noGrp="1"/>
          </p:cNvSpPr>
          <p:nvPr>
            <p:ph type="dt" sz="half" idx="10"/>
          </p:nvPr>
        </p:nvSpPr>
        <p:spPr/>
        <p:txBody>
          <a:bodyPr/>
          <a:lstStyle/>
          <a:p>
            <a:fld id="{44F7D9E6-5EE8-413E-96A4-BB0C72A88214}" type="datetimeFigureOut">
              <a:rPr lang="en-US" smtClean="0"/>
              <a:t>2/13/2020</a:t>
            </a:fld>
            <a:endParaRPr lang="en-US"/>
          </a:p>
        </p:txBody>
      </p:sp>
      <p:sp>
        <p:nvSpPr>
          <p:cNvPr id="4" name="Footer Placeholder 3">
            <a:extLst>
              <a:ext uri="{FF2B5EF4-FFF2-40B4-BE49-F238E27FC236}">
                <a16:creationId xmlns:a16="http://schemas.microsoft.com/office/drawing/2014/main" id="{0E2EFD16-651E-4062-BE82-4D4C725A5D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AAE912-48D1-48B7-88F0-1376DAD26082}"/>
              </a:ext>
            </a:extLst>
          </p:cNvPr>
          <p:cNvSpPr>
            <a:spLocks noGrp="1"/>
          </p:cNvSpPr>
          <p:nvPr>
            <p:ph type="sldNum" sz="quarter" idx="12"/>
          </p:nvPr>
        </p:nvSpPr>
        <p:spPr/>
        <p:txBody>
          <a:bodyPr/>
          <a:lstStyle/>
          <a:p>
            <a:fld id="{0EF67842-ECE7-4E81-BCCA-A9A422E007F6}" type="slidenum">
              <a:rPr lang="en-US" smtClean="0"/>
              <a:t>‹#›</a:t>
            </a:fld>
            <a:endParaRPr lang="en-US"/>
          </a:p>
        </p:txBody>
      </p:sp>
    </p:spTree>
    <p:extLst>
      <p:ext uri="{BB962C8B-B14F-4D97-AF65-F5344CB8AC3E}">
        <p14:creationId xmlns:p14="http://schemas.microsoft.com/office/powerpoint/2010/main" val="2034603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FD15A6-174D-41FE-96F1-9C312C98D2FD}"/>
              </a:ext>
            </a:extLst>
          </p:cNvPr>
          <p:cNvSpPr>
            <a:spLocks noGrp="1"/>
          </p:cNvSpPr>
          <p:nvPr>
            <p:ph type="dt" sz="half" idx="10"/>
          </p:nvPr>
        </p:nvSpPr>
        <p:spPr/>
        <p:txBody>
          <a:bodyPr/>
          <a:lstStyle/>
          <a:p>
            <a:fld id="{44F7D9E6-5EE8-413E-96A4-BB0C72A88214}" type="datetimeFigureOut">
              <a:rPr lang="en-US" smtClean="0"/>
              <a:t>2/13/2020</a:t>
            </a:fld>
            <a:endParaRPr lang="en-US"/>
          </a:p>
        </p:txBody>
      </p:sp>
      <p:sp>
        <p:nvSpPr>
          <p:cNvPr id="3" name="Footer Placeholder 2">
            <a:extLst>
              <a:ext uri="{FF2B5EF4-FFF2-40B4-BE49-F238E27FC236}">
                <a16:creationId xmlns:a16="http://schemas.microsoft.com/office/drawing/2014/main" id="{7887C364-8BA3-485C-A836-2DF03048DF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0F0B01-BC39-4302-90F4-CD76DA5A3103}"/>
              </a:ext>
            </a:extLst>
          </p:cNvPr>
          <p:cNvSpPr>
            <a:spLocks noGrp="1"/>
          </p:cNvSpPr>
          <p:nvPr>
            <p:ph type="sldNum" sz="quarter" idx="12"/>
          </p:nvPr>
        </p:nvSpPr>
        <p:spPr/>
        <p:txBody>
          <a:bodyPr/>
          <a:lstStyle/>
          <a:p>
            <a:fld id="{0EF67842-ECE7-4E81-BCCA-A9A422E007F6}" type="slidenum">
              <a:rPr lang="en-US" smtClean="0"/>
              <a:t>‹#›</a:t>
            </a:fld>
            <a:endParaRPr lang="en-US"/>
          </a:p>
        </p:txBody>
      </p:sp>
    </p:spTree>
    <p:extLst>
      <p:ext uri="{BB962C8B-B14F-4D97-AF65-F5344CB8AC3E}">
        <p14:creationId xmlns:p14="http://schemas.microsoft.com/office/powerpoint/2010/main" val="264314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3BC28-61F5-44D9-9B81-0AA038BAB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9DA6FC-432D-42E5-9844-CBFC46F0CB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1EE455-6B10-4B7A-B9E5-22B1F80BA7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498F8A-3A94-474A-90AD-EA3290BA720D}"/>
              </a:ext>
            </a:extLst>
          </p:cNvPr>
          <p:cNvSpPr>
            <a:spLocks noGrp="1"/>
          </p:cNvSpPr>
          <p:nvPr>
            <p:ph type="dt" sz="half" idx="10"/>
          </p:nvPr>
        </p:nvSpPr>
        <p:spPr/>
        <p:txBody>
          <a:bodyPr/>
          <a:lstStyle/>
          <a:p>
            <a:fld id="{44F7D9E6-5EE8-413E-96A4-BB0C72A88214}" type="datetimeFigureOut">
              <a:rPr lang="en-US" smtClean="0"/>
              <a:t>2/13/2020</a:t>
            </a:fld>
            <a:endParaRPr lang="en-US"/>
          </a:p>
        </p:txBody>
      </p:sp>
      <p:sp>
        <p:nvSpPr>
          <p:cNvPr id="6" name="Footer Placeholder 5">
            <a:extLst>
              <a:ext uri="{FF2B5EF4-FFF2-40B4-BE49-F238E27FC236}">
                <a16:creationId xmlns:a16="http://schemas.microsoft.com/office/drawing/2014/main" id="{020FDEBB-E407-445B-BF9B-252E20787B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53544D-1228-4CED-BCA0-57D5D8FEE6F1}"/>
              </a:ext>
            </a:extLst>
          </p:cNvPr>
          <p:cNvSpPr>
            <a:spLocks noGrp="1"/>
          </p:cNvSpPr>
          <p:nvPr>
            <p:ph type="sldNum" sz="quarter" idx="12"/>
          </p:nvPr>
        </p:nvSpPr>
        <p:spPr/>
        <p:txBody>
          <a:bodyPr/>
          <a:lstStyle/>
          <a:p>
            <a:fld id="{0EF67842-ECE7-4E81-BCCA-A9A422E007F6}" type="slidenum">
              <a:rPr lang="en-US" smtClean="0"/>
              <a:t>‹#›</a:t>
            </a:fld>
            <a:endParaRPr lang="en-US"/>
          </a:p>
        </p:txBody>
      </p:sp>
    </p:spTree>
    <p:extLst>
      <p:ext uri="{BB962C8B-B14F-4D97-AF65-F5344CB8AC3E}">
        <p14:creationId xmlns:p14="http://schemas.microsoft.com/office/powerpoint/2010/main" val="3700673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BBE00-AB76-433F-B6B3-A0D60FE89A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051423-53D8-4A62-AFAA-8AE5BACCF3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2C6CDA-A3D6-48E0-B8F3-4BFE8D62AC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9C81A-1EA0-406B-A77A-2B19CFC357B4}"/>
              </a:ext>
            </a:extLst>
          </p:cNvPr>
          <p:cNvSpPr>
            <a:spLocks noGrp="1"/>
          </p:cNvSpPr>
          <p:nvPr>
            <p:ph type="dt" sz="half" idx="10"/>
          </p:nvPr>
        </p:nvSpPr>
        <p:spPr/>
        <p:txBody>
          <a:bodyPr/>
          <a:lstStyle/>
          <a:p>
            <a:fld id="{44F7D9E6-5EE8-413E-96A4-BB0C72A88214}" type="datetimeFigureOut">
              <a:rPr lang="en-US" smtClean="0"/>
              <a:t>2/13/2020</a:t>
            </a:fld>
            <a:endParaRPr lang="en-US"/>
          </a:p>
        </p:txBody>
      </p:sp>
      <p:sp>
        <p:nvSpPr>
          <p:cNvPr id="6" name="Footer Placeholder 5">
            <a:extLst>
              <a:ext uri="{FF2B5EF4-FFF2-40B4-BE49-F238E27FC236}">
                <a16:creationId xmlns:a16="http://schemas.microsoft.com/office/drawing/2014/main" id="{54DFC80D-A769-4C63-BDCD-4AF875710A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A503B0-5185-449C-9457-CE2A00A9632D}"/>
              </a:ext>
            </a:extLst>
          </p:cNvPr>
          <p:cNvSpPr>
            <a:spLocks noGrp="1"/>
          </p:cNvSpPr>
          <p:nvPr>
            <p:ph type="sldNum" sz="quarter" idx="12"/>
          </p:nvPr>
        </p:nvSpPr>
        <p:spPr/>
        <p:txBody>
          <a:bodyPr/>
          <a:lstStyle/>
          <a:p>
            <a:fld id="{0EF67842-ECE7-4E81-BCCA-A9A422E007F6}" type="slidenum">
              <a:rPr lang="en-US" smtClean="0"/>
              <a:t>‹#›</a:t>
            </a:fld>
            <a:endParaRPr lang="en-US"/>
          </a:p>
        </p:txBody>
      </p:sp>
    </p:spTree>
    <p:extLst>
      <p:ext uri="{BB962C8B-B14F-4D97-AF65-F5344CB8AC3E}">
        <p14:creationId xmlns:p14="http://schemas.microsoft.com/office/powerpoint/2010/main" val="2851252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FF978A-97A0-4DE9-9B5C-12E6DAE5CA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F9C80C-511A-435C-808D-6F470205F7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7F6EB0-86E4-4FB5-9620-8A7B1C7AC3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F7D9E6-5EE8-413E-96A4-BB0C72A88214}" type="datetimeFigureOut">
              <a:rPr lang="en-US" smtClean="0"/>
              <a:t>2/13/2020</a:t>
            </a:fld>
            <a:endParaRPr lang="en-US"/>
          </a:p>
        </p:txBody>
      </p:sp>
      <p:sp>
        <p:nvSpPr>
          <p:cNvPr id="5" name="Footer Placeholder 4">
            <a:extLst>
              <a:ext uri="{FF2B5EF4-FFF2-40B4-BE49-F238E27FC236}">
                <a16:creationId xmlns:a16="http://schemas.microsoft.com/office/drawing/2014/main" id="{318A5623-BAFB-4E97-B7A5-98A3871842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686883-C369-44BE-9407-BEF8B6ED5C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F67842-ECE7-4E81-BCCA-A9A422E007F6}" type="slidenum">
              <a:rPr lang="en-US" smtClean="0"/>
              <a:t>‹#›</a:t>
            </a:fld>
            <a:endParaRPr lang="en-US"/>
          </a:p>
        </p:txBody>
      </p:sp>
    </p:spTree>
    <p:extLst>
      <p:ext uri="{BB962C8B-B14F-4D97-AF65-F5344CB8AC3E}">
        <p14:creationId xmlns:p14="http://schemas.microsoft.com/office/powerpoint/2010/main" val="2741067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F24928C9-0721-4714-8198-32B7BEE2F7B0}"/>
              </a:ext>
            </a:extLst>
          </p:cNvPr>
          <p:cNvGraphicFramePr/>
          <p:nvPr>
            <p:extLst>
              <p:ext uri="{D42A27DB-BD31-4B8C-83A1-F6EECF244321}">
                <p14:modId xmlns:p14="http://schemas.microsoft.com/office/powerpoint/2010/main" val="1015874045"/>
              </p:ext>
            </p:extLst>
          </p:nvPr>
        </p:nvGraphicFramePr>
        <p:xfrm>
          <a:off x="2031999" y="719666"/>
          <a:ext cx="837896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F216047A-F3A5-46E7-980F-FE85F4A816A1}"/>
              </a:ext>
            </a:extLst>
          </p:cNvPr>
          <p:cNvSpPr txBox="1"/>
          <p:nvPr/>
        </p:nvSpPr>
        <p:spPr>
          <a:xfrm>
            <a:off x="3313044" y="1784993"/>
            <a:ext cx="848140"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2147496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C7015CF6-0E3E-4411-A13A-CEB7BBB668DB}"/>
              </a:ext>
            </a:extLst>
          </p:cNvPr>
          <p:cNvGraphicFramePr/>
          <p:nvPr>
            <p:extLst>
              <p:ext uri="{D42A27DB-BD31-4B8C-83A1-F6EECF244321}">
                <p14:modId xmlns:p14="http://schemas.microsoft.com/office/powerpoint/2010/main" val="568337533"/>
              </p:ext>
            </p:extLst>
          </p:nvPr>
        </p:nvGraphicFramePr>
        <p:xfrm>
          <a:off x="1928191" y="224517"/>
          <a:ext cx="9033565"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D62096EC-3016-46FA-9F46-413880497C36}"/>
              </a:ext>
            </a:extLst>
          </p:cNvPr>
          <p:cNvSpPr txBox="1"/>
          <p:nvPr/>
        </p:nvSpPr>
        <p:spPr>
          <a:xfrm>
            <a:off x="2729948" y="267755"/>
            <a:ext cx="7430053" cy="646331"/>
          </a:xfrm>
          <a:prstGeom prst="rect">
            <a:avLst/>
          </a:prstGeom>
          <a:noFill/>
        </p:spPr>
        <p:txBody>
          <a:bodyPr wrap="square" rtlCol="0">
            <a:spAutoFit/>
          </a:bodyPr>
          <a:lstStyle/>
          <a:p>
            <a:pPr algn="ctr"/>
            <a:endParaRPr lang="en-US" dirty="0"/>
          </a:p>
          <a:p>
            <a:pPr algn="ctr"/>
            <a:r>
              <a:rPr lang="en-US" dirty="0"/>
              <a:t>Look for the common factor between top songs to predict future top tracks.</a:t>
            </a:r>
          </a:p>
        </p:txBody>
      </p:sp>
      <p:sp>
        <p:nvSpPr>
          <p:cNvPr id="6" name="TextBox 5">
            <a:extLst>
              <a:ext uri="{FF2B5EF4-FFF2-40B4-BE49-F238E27FC236}">
                <a16:creationId xmlns:a16="http://schemas.microsoft.com/office/drawing/2014/main" id="{44FF7FFB-74D0-48E9-B6D4-F950364801F5}"/>
              </a:ext>
            </a:extLst>
          </p:cNvPr>
          <p:cNvSpPr txBox="1"/>
          <p:nvPr/>
        </p:nvSpPr>
        <p:spPr>
          <a:xfrm>
            <a:off x="6133548" y="1301696"/>
            <a:ext cx="914400" cy="369332"/>
          </a:xfrm>
          <a:prstGeom prst="rect">
            <a:avLst/>
          </a:prstGeom>
          <a:noFill/>
        </p:spPr>
        <p:txBody>
          <a:bodyPr wrap="square" rtlCol="0">
            <a:spAutoFit/>
          </a:bodyPr>
          <a:lstStyle/>
          <a:p>
            <a:r>
              <a:rPr lang="en-US" dirty="0"/>
              <a:t>DV1:</a:t>
            </a:r>
          </a:p>
        </p:txBody>
      </p:sp>
      <p:sp>
        <p:nvSpPr>
          <p:cNvPr id="11" name="TextBox 10">
            <a:extLst>
              <a:ext uri="{FF2B5EF4-FFF2-40B4-BE49-F238E27FC236}">
                <a16:creationId xmlns:a16="http://schemas.microsoft.com/office/drawing/2014/main" id="{BA53D244-E238-49AC-B83E-FB07210AD20D}"/>
              </a:ext>
            </a:extLst>
          </p:cNvPr>
          <p:cNvSpPr txBox="1"/>
          <p:nvPr/>
        </p:nvSpPr>
        <p:spPr>
          <a:xfrm>
            <a:off x="2213113" y="2422387"/>
            <a:ext cx="2305876" cy="923330"/>
          </a:xfrm>
          <a:prstGeom prst="rect">
            <a:avLst/>
          </a:prstGeom>
          <a:noFill/>
        </p:spPr>
        <p:txBody>
          <a:bodyPr wrap="square" rtlCol="0">
            <a:spAutoFit/>
          </a:bodyPr>
          <a:lstStyle/>
          <a:p>
            <a:r>
              <a:rPr lang="en-US" dirty="0"/>
              <a:t>Is there anything common between audio properties?</a:t>
            </a:r>
          </a:p>
        </p:txBody>
      </p:sp>
      <p:sp>
        <p:nvSpPr>
          <p:cNvPr id="13" name="TextBox 12">
            <a:extLst>
              <a:ext uri="{FF2B5EF4-FFF2-40B4-BE49-F238E27FC236}">
                <a16:creationId xmlns:a16="http://schemas.microsoft.com/office/drawing/2014/main" id="{A93EB609-2264-4151-99FC-3E5EA6C79346}"/>
              </a:ext>
            </a:extLst>
          </p:cNvPr>
          <p:cNvSpPr txBox="1"/>
          <p:nvPr/>
        </p:nvSpPr>
        <p:spPr>
          <a:xfrm>
            <a:off x="5360503" y="2422386"/>
            <a:ext cx="2305877" cy="923330"/>
          </a:xfrm>
          <a:prstGeom prst="rect">
            <a:avLst/>
          </a:prstGeom>
          <a:noFill/>
        </p:spPr>
        <p:txBody>
          <a:bodyPr wrap="square" rtlCol="0">
            <a:spAutoFit/>
          </a:bodyPr>
          <a:lstStyle/>
          <a:p>
            <a:r>
              <a:rPr lang="en-US" dirty="0"/>
              <a:t>Does popularity of genre change according to year?</a:t>
            </a:r>
          </a:p>
        </p:txBody>
      </p:sp>
      <p:sp>
        <p:nvSpPr>
          <p:cNvPr id="14" name="TextBox 13">
            <a:extLst>
              <a:ext uri="{FF2B5EF4-FFF2-40B4-BE49-F238E27FC236}">
                <a16:creationId xmlns:a16="http://schemas.microsoft.com/office/drawing/2014/main" id="{0281B2C4-CEE6-4E01-845C-7F265953C0F2}"/>
              </a:ext>
            </a:extLst>
          </p:cNvPr>
          <p:cNvSpPr txBox="1"/>
          <p:nvPr/>
        </p:nvSpPr>
        <p:spPr>
          <a:xfrm>
            <a:off x="8027506" y="2421234"/>
            <a:ext cx="2305877" cy="646331"/>
          </a:xfrm>
          <a:prstGeom prst="rect">
            <a:avLst/>
          </a:prstGeom>
          <a:noFill/>
        </p:spPr>
        <p:txBody>
          <a:bodyPr wrap="square" rtlCol="0">
            <a:spAutoFit/>
          </a:bodyPr>
          <a:lstStyle/>
          <a:p>
            <a:r>
              <a:rPr lang="en-US" dirty="0"/>
              <a:t>Does duration affect the popularity?</a:t>
            </a:r>
          </a:p>
        </p:txBody>
      </p:sp>
      <p:cxnSp>
        <p:nvCxnSpPr>
          <p:cNvPr id="16" name="Straight Arrow Connector 15">
            <a:extLst>
              <a:ext uri="{FF2B5EF4-FFF2-40B4-BE49-F238E27FC236}">
                <a16:creationId xmlns:a16="http://schemas.microsoft.com/office/drawing/2014/main" id="{FCFD59DF-D82D-4752-8514-C88A1142B68B}"/>
              </a:ext>
            </a:extLst>
          </p:cNvPr>
          <p:cNvCxnSpPr/>
          <p:nvPr/>
        </p:nvCxnSpPr>
        <p:spPr>
          <a:xfrm flipH="1">
            <a:off x="2729948" y="3345716"/>
            <a:ext cx="583096" cy="468149"/>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8710BD0-7B71-4DE0-B3A5-7609264419A3}"/>
              </a:ext>
            </a:extLst>
          </p:cNvPr>
          <p:cNvSpPr txBox="1"/>
          <p:nvPr/>
        </p:nvSpPr>
        <p:spPr>
          <a:xfrm>
            <a:off x="2332383" y="3813865"/>
            <a:ext cx="980661" cy="369332"/>
          </a:xfrm>
          <a:prstGeom prst="rect">
            <a:avLst/>
          </a:prstGeom>
          <a:noFill/>
        </p:spPr>
        <p:txBody>
          <a:bodyPr wrap="square" rtlCol="0">
            <a:spAutoFit/>
          </a:bodyPr>
          <a:lstStyle/>
          <a:p>
            <a:r>
              <a:rPr lang="en-US" dirty="0"/>
              <a:t>“BPM”</a:t>
            </a:r>
          </a:p>
        </p:txBody>
      </p:sp>
      <p:cxnSp>
        <p:nvCxnSpPr>
          <p:cNvPr id="19" name="Straight Arrow Connector 18">
            <a:extLst>
              <a:ext uri="{FF2B5EF4-FFF2-40B4-BE49-F238E27FC236}">
                <a16:creationId xmlns:a16="http://schemas.microsoft.com/office/drawing/2014/main" id="{59E5E910-683D-4AD7-BD9C-F9741488DC90}"/>
              </a:ext>
            </a:extLst>
          </p:cNvPr>
          <p:cNvCxnSpPr>
            <a:cxnSpLocks/>
          </p:cNvCxnSpPr>
          <p:nvPr/>
        </p:nvCxnSpPr>
        <p:spPr>
          <a:xfrm>
            <a:off x="6152875" y="3345716"/>
            <a:ext cx="395906" cy="4681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B84FA7D-F390-4DDB-A81D-13511DA555E7}"/>
              </a:ext>
            </a:extLst>
          </p:cNvPr>
          <p:cNvSpPr txBox="1"/>
          <p:nvPr/>
        </p:nvSpPr>
        <p:spPr>
          <a:xfrm>
            <a:off x="6281529" y="3813864"/>
            <a:ext cx="1300923" cy="369332"/>
          </a:xfrm>
          <a:prstGeom prst="rect">
            <a:avLst/>
          </a:prstGeom>
          <a:noFill/>
        </p:spPr>
        <p:txBody>
          <a:bodyPr wrap="square" rtlCol="0">
            <a:spAutoFit/>
          </a:bodyPr>
          <a:lstStyle/>
          <a:p>
            <a:r>
              <a:rPr lang="en-US" dirty="0"/>
              <a:t>“Year”</a:t>
            </a:r>
          </a:p>
        </p:txBody>
      </p:sp>
      <p:cxnSp>
        <p:nvCxnSpPr>
          <p:cNvPr id="23" name="Straight Arrow Connector 22">
            <a:extLst>
              <a:ext uri="{FF2B5EF4-FFF2-40B4-BE49-F238E27FC236}">
                <a16:creationId xmlns:a16="http://schemas.microsoft.com/office/drawing/2014/main" id="{2CA08D3E-F7E8-4ECF-B38D-412CF1137D1B}"/>
              </a:ext>
            </a:extLst>
          </p:cNvPr>
          <p:cNvCxnSpPr>
            <a:cxnSpLocks/>
          </p:cNvCxnSpPr>
          <p:nvPr/>
        </p:nvCxnSpPr>
        <p:spPr>
          <a:xfrm>
            <a:off x="8700052" y="3164932"/>
            <a:ext cx="425177" cy="5515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2F1294E-9390-4E61-BB4F-0B75DB1C7A76}"/>
              </a:ext>
            </a:extLst>
          </p:cNvPr>
          <p:cNvSpPr txBox="1"/>
          <p:nvPr/>
        </p:nvSpPr>
        <p:spPr>
          <a:xfrm>
            <a:off x="8441636" y="3813864"/>
            <a:ext cx="1718366" cy="369332"/>
          </a:xfrm>
          <a:prstGeom prst="rect">
            <a:avLst/>
          </a:prstGeom>
          <a:noFill/>
        </p:spPr>
        <p:txBody>
          <a:bodyPr wrap="square" rtlCol="0">
            <a:spAutoFit/>
          </a:bodyPr>
          <a:lstStyle/>
          <a:p>
            <a:r>
              <a:rPr lang="en-US" dirty="0"/>
              <a:t>“Duration”</a:t>
            </a:r>
          </a:p>
        </p:txBody>
      </p:sp>
      <p:cxnSp>
        <p:nvCxnSpPr>
          <p:cNvPr id="39" name="Straight Arrow Connector 38">
            <a:extLst>
              <a:ext uri="{FF2B5EF4-FFF2-40B4-BE49-F238E27FC236}">
                <a16:creationId xmlns:a16="http://schemas.microsoft.com/office/drawing/2014/main" id="{1BB19969-D96C-4C80-9268-5E27558F0A05}"/>
              </a:ext>
            </a:extLst>
          </p:cNvPr>
          <p:cNvCxnSpPr>
            <a:cxnSpLocks/>
          </p:cNvCxnSpPr>
          <p:nvPr/>
        </p:nvCxnSpPr>
        <p:spPr>
          <a:xfrm>
            <a:off x="2849217" y="4183196"/>
            <a:ext cx="172279" cy="4857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5E5F8DE-0AAE-4A6A-8F94-EF86A514146B}"/>
              </a:ext>
            </a:extLst>
          </p:cNvPr>
          <p:cNvSpPr txBox="1"/>
          <p:nvPr/>
        </p:nvSpPr>
        <p:spPr>
          <a:xfrm>
            <a:off x="1412392" y="4562478"/>
            <a:ext cx="3249683" cy="1200329"/>
          </a:xfrm>
          <a:prstGeom prst="rect">
            <a:avLst/>
          </a:prstGeom>
          <a:noFill/>
        </p:spPr>
        <p:txBody>
          <a:bodyPr wrap="square" rtlCol="0">
            <a:spAutoFit/>
          </a:bodyPr>
          <a:lstStyle/>
          <a:p>
            <a:r>
              <a:rPr lang="en-US" b="1" dirty="0"/>
              <a:t>Correlation Algorithm using Scatterplot or SVM</a:t>
            </a:r>
          </a:p>
          <a:p>
            <a:pPr marL="285750" indent="-285750">
              <a:buFont typeface="Arial" panose="020B0604020202020204" pitchFamily="34" charset="0"/>
              <a:buChar char="•"/>
            </a:pPr>
            <a:r>
              <a:rPr lang="en-US" dirty="0"/>
              <a:t>Scatterplot with variables as energy, danceability and bpm</a:t>
            </a:r>
          </a:p>
        </p:txBody>
      </p:sp>
      <p:cxnSp>
        <p:nvCxnSpPr>
          <p:cNvPr id="45" name="Straight Arrow Connector 44">
            <a:extLst>
              <a:ext uri="{FF2B5EF4-FFF2-40B4-BE49-F238E27FC236}">
                <a16:creationId xmlns:a16="http://schemas.microsoft.com/office/drawing/2014/main" id="{55B27D99-7E51-4802-A4C9-9AB30D9250A6}"/>
              </a:ext>
            </a:extLst>
          </p:cNvPr>
          <p:cNvCxnSpPr>
            <a:cxnSpLocks/>
          </p:cNvCxnSpPr>
          <p:nvPr/>
        </p:nvCxnSpPr>
        <p:spPr>
          <a:xfrm flipH="1">
            <a:off x="6214719" y="4183196"/>
            <a:ext cx="334062" cy="4681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ECF1DF6-BE3C-4FCF-9818-0A623D319EC2}"/>
              </a:ext>
            </a:extLst>
          </p:cNvPr>
          <p:cNvSpPr txBox="1"/>
          <p:nvPr/>
        </p:nvSpPr>
        <p:spPr>
          <a:xfrm>
            <a:off x="5023681" y="4552528"/>
            <a:ext cx="3003825" cy="923330"/>
          </a:xfrm>
          <a:prstGeom prst="rect">
            <a:avLst/>
          </a:prstGeom>
          <a:noFill/>
        </p:spPr>
        <p:txBody>
          <a:bodyPr wrap="square" rtlCol="0">
            <a:spAutoFit/>
          </a:bodyPr>
          <a:lstStyle/>
          <a:p>
            <a:r>
              <a:rPr lang="en-US" b="1" dirty="0"/>
              <a:t>Bar Chart</a:t>
            </a:r>
          </a:p>
          <a:p>
            <a:pPr marL="285750" indent="-285750">
              <a:buFont typeface="Arial" panose="020B0604020202020204" pitchFamily="34" charset="0"/>
              <a:buChar char="•"/>
            </a:pPr>
            <a:r>
              <a:rPr lang="en-US" dirty="0"/>
              <a:t>Year on x-axis</a:t>
            </a:r>
          </a:p>
          <a:p>
            <a:pPr marL="285750" indent="-285750">
              <a:buFont typeface="Arial" panose="020B0604020202020204" pitchFamily="34" charset="0"/>
              <a:buChar char="•"/>
            </a:pPr>
            <a:r>
              <a:rPr lang="en-US" dirty="0"/>
              <a:t>Genre on y-axis</a:t>
            </a:r>
          </a:p>
        </p:txBody>
      </p:sp>
      <p:cxnSp>
        <p:nvCxnSpPr>
          <p:cNvPr id="48" name="Straight Arrow Connector 47">
            <a:extLst>
              <a:ext uri="{FF2B5EF4-FFF2-40B4-BE49-F238E27FC236}">
                <a16:creationId xmlns:a16="http://schemas.microsoft.com/office/drawing/2014/main" id="{53C598F8-6D53-4CE9-A45F-99843EDAEE28}"/>
              </a:ext>
            </a:extLst>
          </p:cNvPr>
          <p:cNvCxnSpPr>
            <a:cxnSpLocks/>
          </p:cNvCxnSpPr>
          <p:nvPr/>
        </p:nvCxnSpPr>
        <p:spPr>
          <a:xfrm>
            <a:off x="8912640" y="4183196"/>
            <a:ext cx="267804" cy="4681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43A2476-734E-406A-AD69-267B2CBC948A}"/>
              </a:ext>
            </a:extLst>
          </p:cNvPr>
          <p:cNvSpPr txBox="1"/>
          <p:nvPr/>
        </p:nvSpPr>
        <p:spPr>
          <a:xfrm>
            <a:off x="8441636" y="4651344"/>
            <a:ext cx="2779093" cy="923330"/>
          </a:xfrm>
          <a:prstGeom prst="rect">
            <a:avLst/>
          </a:prstGeom>
          <a:noFill/>
        </p:spPr>
        <p:txBody>
          <a:bodyPr wrap="square" rtlCol="0">
            <a:spAutoFit/>
          </a:bodyPr>
          <a:lstStyle/>
          <a:p>
            <a:r>
              <a:rPr lang="en-US" b="1" dirty="0"/>
              <a:t>Line Chart</a:t>
            </a:r>
          </a:p>
          <a:p>
            <a:pPr marL="285750" indent="-285750">
              <a:buFont typeface="Arial" panose="020B0604020202020204" pitchFamily="34" charset="0"/>
              <a:buChar char="•"/>
            </a:pPr>
            <a:r>
              <a:rPr lang="en-US" dirty="0"/>
              <a:t>Duration on x-axis</a:t>
            </a:r>
          </a:p>
          <a:p>
            <a:pPr marL="285750" indent="-285750">
              <a:buFont typeface="Arial" panose="020B0604020202020204" pitchFamily="34" charset="0"/>
              <a:buChar char="•"/>
            </a:pPr>
            <a:r>
              <a:rPr lang="en-US" dirty="0"/>
              <a:t>Popularity on y-axis</a:t>
            </a:r>
          </a:p>
        </p:txBody>
      </p:sp>
      <p:sp>
        <p:nvSpPr>
          <p:cNvPr id="2" name="TextBox 1">
            <a:extLst>
              <a:ext uri="{FF2B5EF4-FFF2-40B4-BE49-F238E27FC236}">
                <a16:creationId xmlns:a16="http://schemas.microsoft.com/office/drawing/2014/main" id="{D9DF9488-69AA-4B13-A96E-A012DAACB846}"/>
              </a:ext>
            </a:extLst>
          </p:cNvPr>
          <p:cNvSpPr txBox="1"/>
          <p:nvPr/>
        </p:nvSpPr>
        <p:spPr>
          <a:xfrm>
            <a:off x="3021496" y="1621362"/>
            <a:ext cx="6877514" cy="646331"/>
          </a:xfrm>
          <a:prstGeom prst="rect">
            <a:avLst/>
          </a:prstGeom>
          <a:noFill/>
        </p:spPr>
        <p:txBody>
          <a:bodyPr wrap="square" rtlCol="0">
            <a:spAutoFit/>
          </a:bodyPr>
          <a:lstStyle/>
          <a:p>
            <a:r>
              <a:rPr lang="en-US" dirty="0"/>
              <a:t>New attribute Rank will be dependent on the popularity attribute. For popularity in range 0-10 will be ranked 1, 10-20 as 2 and so on.</a:t>
            </a:r>
          </a:p>
        </p:txBody>
      </p:sp>
      <p:sp>
        <p:nvSpPr>
          <p:cNvPr id="3" name="TextBox 2">
            <a:extLst>
              <a:ext uri="{FF2B5EF4-FFF2-40B4-BE49-F238E27FC236}">
                <a16:creationId xmlns:a16="http://schemas.microsoft.com/office/drawing/2014/main" id="{41E7FACC-C0A1-4D3B-87D7-136F6F55929A}"/>
              </a:ext>
            </a:extLst>
          </p:cNvPr>
          <p:cNvSpPr txBox="1"/>
          <p:nvPr/>
        </p:nvSpPr>
        <p:spPr>
          <a:xfrm>
            <a:off x="0" y="5953115"/>
            <a:ext cx="12125325" cy="738664"/>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When we analyze the dataset there appears to be no linear relationship between any of the attributes  and we can not comment on hypothesis tests.</a:t>
            </a:r>
          </a:p>
          <a:p>
            <a:pPr algn="ctr"/>
            <a:r>
              <a:rPr lang="en-US" sz="1400" dirty="0">
                <a:latin typeface="Times New Roman" panose="02020603050405020304" pitchFamily="18" charset="0"/>
                <a:cs typeface="Times New Roman" panose="02020603050405020304" pitchFamily="18" charset="0"/>
              </a:rPr>
              <a:t>Correlation algorithms using SVM will predict the hypothesis tests for the attributes in the dataset in future. Random forest and linear regression methods will be used to predict the linear relationship and overall dependency of the data.</a:t>
            </a:r>
          </a:p>
        </p:txBody>
      </p:sp>
    </p:spTree>
    <p:extLst>
      <p:ext uri="{BB962C8B-B14F-4D97-AF65-F5344CB8AC3E}">
        <p14:creationId xmlns:p14="http://schemas.microsoft.com/office/powerpoint/2010/main" val="3061887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557F25-E706-4DC9-9C53-E97D92B7EB53}"/>
              </a:ext>
            </a:extLst>
          </p:cNvPr>
          <p:cNvSpPr>
            <a:spLocks noGrp="1"/>
          </p:cNvSpPr>
          <p:nvPr>
            <p:ph idx="1"/>
          </p:nvPr>
        </p:nvSpPr>
        <p:spPr>
          <a:xfrm>
            <a:off x="838200" y="1825625"/>
            <a:ext cx="10515600" cy="2783953"/>
          </a:xfrm>
        </p:spPr>
        <p:txBody>
          <a:bodyPr/>
          <a:lstStyle/>
          <a:p>
            <a:r>
              <a:rPr lang="en-US" sz="3200" dirty="0">
                <a:latin typeface="Times New Roman" panose="02020603050405020304" pitchFamily="18" charset="0"/>
                <a:cs typeface="Times New Roman" panose="02020603050405020304" pitchFamily="18" charset="0"/>
              </a:rPr>
              <a:t>Hypothesis Test:</a:t>
            </a:r>
          </a:p>
          <a:p>
            <a:pPr lvl="1"/>
            <a:r>
              <a:rPr lang="en-US" dirty="0">
                <a:latin typeface="Times New Roman" panose="02020603050405020304" pitchFamily="18" charset="0"/>
                <a:cs typeface="Times New Roman" panose="02020603050405020304" pitchFamily="18" charset="0"/>
              </a:rPr>
              <a:t>BPM- beats per minute is the independent variable and danceability, energy are dependent variables:</a:t>
            </a:r>
          </a:p>
          <a:p>
            <a:pPr lvl="2"/>
            <a:r>
              <a:rPr lang="en-US" dirty="0">
                <a:latin typeface="Times New Roman" panose="02020603050405020304" pitchFamily="18" charset="0"/>
                <a:cs typeface="Times New Roman" panose="02020603050405020304" pitchFamily="18" charset="0"/>
              </a:rPr>
              <a:t>When we analyze the dataset there appears no linear relationship between BPM and danceability as the values do not change linearly and will have very low correlation.</a:t>
            </a:r>
          </a:p>
          <a:p>
            <a:pPr lvl="2"/>
            <a:r>
              <a:rPr lang="en-US" dirty="0">
                <a:latin typeface="Times New Roman" panose="02020603050405020304" pitchFamily="18" charset="0"/>
                <a:cs typeface="Times New Roman" panose="02020603050405020304" pitchFamily="18" charset="0"/>
              </a:rPr>
              <a:t>Similar will be the case for bpm and energy. So, if we calculate the p-value it will be very high and hence we fail to reject the null hypothesis for this scenario.</a:t>
            </a: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046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266</Words>
  <Application>Microsoft Office PowerPoint</Application>
  <PresentationFormat>Widescreen</PresentationFormat>
  <Paragraphs>30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Apurva Sarode</dc:creator>
  <cp:lastModifiedBy>Renuka Madhugiri</cp:lastModifiedBy>
  <cp:revision>16</cp:revision>
  <dcterms:created xsi:type="dcterms:W3CDTF">2020-02-13T16:41:57Z</dcterms:created>
  <dcterms:modified xsi:type="dcterms:W3CDTF">2020-02-14T02:53:54Z</dcterms:modified>
</cp:coreProperties>
</file>