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31-May-20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31-May-20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31-May-20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31-May-20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31-May-20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31-May-20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31-May-20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31-May-20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5794"/>
            <a:ext cx="4592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Executive Summary</a:t>
            </a:r>
            <a:endParaRPr lang="en-US" sz="4000" b="1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552858" y="1173012"/>
            <a:ext cx="1" cy="58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53143" y="1259633"/>
            <a:ext cx="832080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Company probability matric is decreasing as subscribers do not find monthly plan </a:t>
            </a:r>
          </a:p>
          <a:p>
            <a:r>
              <a:rPr lang="en-US" dirty="0"/>
              <a:t>f</a:t>
            </a:r>
            <a:r>
              <a:rPr lang="en-US" dirty="0" smtClean="0"/>
              <a:t>ascinating and compelling.</a:t>
            </a:r>
          </a:p>
          <a:p>
            <a:endParaRPr lang="en-US" dirty="0"/>
          </a:p>
          <a:p>
            <a:r>
              <a:rPr lang="en-US" dirty="0" smtClean="0"/>
              <a:t>In market many company opted for handset leasing and doing do in this sector.</a:t>
            </a:r>
          </a:p>
          <a:p>
            <a:endParaRPr lang="en-US" dirty="0"/>
          </a:p>
          <a:p>
            <a:r>
              <a:rPr lang="en-US" dirty="0" smtClean="0"/>
              <a:t>Question is, do handset leasing will help in increasing revenue metric and reverse the </a:t>
            </a:r>
          </a:p>
          <a:p>
            <a:r>
              <a:rPr lang="en-US" dirty="0" smtClean="0"/>
              <a:t>loss face by company.</a:t>
            </a:r>
          </a:p>
          <a:p>
            <a:endParaRPr lang="en-US" dirty="0"/>
          </a:p>
          <a:p>
            <a:r>
              <a:rPr lang="en-US" dirty="0" smtClean="0"/>
              <a:t>By looking at how customer respond to handset leasing plan of other company, </a:t>
            </a:r>
          </a:p>
          <a:p>
            <a:r>
              <a:rPr lang="en-US" dirty="0" smtClean="0"/>
              <a:t>we can estimate handset leasing plan can make profit of 2% to 4%.</a:t>
            </a:r>
          </a:p>
          <a:p>
            <a:endParaRPr lang="en-US" dirty="0"/>
          </a:p>
          <a:p>
            <a:r>
              <a:rPr lang="en-US" dirty="0" smtClean="0"/>
              <a:t>It is recommend that company should revise new monthly prices by including </a:t>
            </a:r>
          </a:p>
          <a:p>
            <a:r>
              <a:rPr lang="en-US" dirty="0" smtClean="0"/>
              <a:t>Handset leasing model.</a:t>
            </a:r>
          </a:p>
          <a:p>
            <a:endParaRPr lang="en-US" dirty="0"/>
          </a:p>
          <a:p>
            <a:r>
              <a:rPr lang="en-US" dirty="0" smtClean="0"/>
              <a:t>Hence new plan name propose </a:t>
            </a:r>
            <a:r>
              <a:rPr lang="en-US" dirty="0" err="1" smtClean="0"/>
              <a:t>Lease&amp;Ring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657806" y="2708376"/>
            <a:ext cx="2264228" cy="1349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C00000"/>
                </a:solidFill>
                <a:latin typeface="Berlin Sans FB Demi" panose="020E0802020502020306" pitchFamily="34" charset="0"/>
              </a:rPr>
              <a:t>Lease&amp;Ring</a:t>
            </a:r>
            <a:r>
              <a:rPr lang="en-US" sz="2000" b="1" dirty="0" smtClean="0">
                <a:solidFill>
                  <a:srgbClr val="C00000"/>
                </a:solidFill>
                <a:latin typeface="Berlin Sans FB Demi" panose="020E0802020502020306" pitchFamily="34" charset="0"/>
              </a:rPr>
              <a:t>     </a:t>
            </a:r>
            <a:endParaRPr lang="en-US" b="1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70471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292</TotalTime>
  <Words>106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Berlin Sans FB Demi</vt:lpstr>
      <vt:lpstr>Corbel</vt:lpstr>
      <vt:lpstr>Wingdings 2</vt:lpstr>
      <vt:lpstr>Frame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apurva</dc:creator>
  <cp:lastModifiedBy>apurva</cp:lastModifiedBy>
  <cp:revision>9</cp:revision>
  <dcterms:created xsi:type="dcterms:W3CDTF">2020-05-30T13:13:31Z</dcterms:created>
  <dcterms:modified xsi:type="dcterms:W3CDTF">2020-05-31T11:38:53Z</dcterms:modified>
</cp:coreProperties>
</file>