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3"/>
  </p:notes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A668F-6E79-0F45-88F0-7D4E3C95C78F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2B437-EE3C-A443-A93A-CE9BA81B0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6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649DAF-093F-4482-AA38-346E9A2DEE9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635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8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1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3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ith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6BC25646-06FC-4B3E-A74E-268EB8AEA60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715" y="86714"/>
            <a:ext cx="12018572" cy="6684572"/>
          </a:xfrm>
          <a:solidFill>
            <a:schemeClr val="bg1">
              <a:lumMod val="85000"/>
            </a:schemeClr>
          </a:solidFill>
        </p:spPr>
        <p:txBody>
          <a:bodyPr lIns="360000" tIns="360000"/>
          <a:lstStyle>
            <a:lvl1pPr marL="0" indent="0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68422"/>
            <a:ext cx="6840000" cy="2387600"/>
          </a:xfrm>
          <a:solidFill>
            <a:schemeClr val="tx1">
              <a:alpha val="80000"/>
            </a:schemeClr>
          </a:solidFill>
        </p:spPr>
        <p:txBody>
          <a:bodyPr lIns="432000" rIns="432000" bIns="144000" anchor="b"/>
          <a:lstStyle>
            <a:lvl1pPr algn="l">
              <a:defRPr sz="42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</a:t>
            </a:r>
            <a:br>
              <a:rPr lang="en-US" noProof="0"/>
            </a:br>
            <a:r>
              <a:rPr lang="en-US" noProof="0"/>
              <a:t>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153578"/>
            <a:ext cx="6840000" cy="936000"/>
          </a:xfrm>
          <a:solidFill>
            <a:schemeClr val="tx1">
              <a:alpha val="90000"/>
            </a:schemeClr>
          </a:solidFill>
        </p:spPr>
        <p:txBody>
          <a:bodyPr lIns="432000" tIns="144000"/>
          <a:lstStyle>
            <a:lvl1pPr marL="0" indent="0" algn="l">
              <a:buNone/>
              <a:defRPr sz="21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9538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1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1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2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71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05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91799-1270-C847-9DB8-0938C79BCD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8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91799-1270-C847-9DB8-0938C79BCDDB}" type="datetimeFigureOut">
              <a:rPr lang="en-US" smtClean="0"/>
              <a:t>5/2/22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CCE41-1ACE-064A-939C-BE81A28DE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38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0" y="6337431"/>
            <a:ext cx="12168720" cy="523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528810" y="244207"/>
            <a:ext cx="3238959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USE CASE</a:t>
            </a: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979212" y="2290701"/>
            <a:ext cx="925880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9" y="2269068"/>
            <a:ext cx="380036" cy="6914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8182390" y="3089165"/>
            <a:ext cx="790164" cy="767570"/>
            <a:chOff x="509984" y="1963"/>
            <a:chExt cx="1974453" cy="1974453"/>
          </a:xfrm>
        </p:grpSpPr>
        <p:sp>
          <p:nvSpPr>
            <p:cNvPr id="14" name="Oval 13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606958" y="2989213"/>
            <a:ext cx="579699" cy="15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shelter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923880" y="2189121"/>
            <a:ext cx="790164" cy="767570"/>
            <a:chOff x="509984" y="1963"/>
            <a:chExt cx="1974453" cy="1974453"/>
          </a:xfrm>
        </p:grpSpPr>
        <p:sp>
          <p:nvSpPr>
            <p:cNvPr id="18" name="Oval 17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2029112" y="2438822"/>
            <a:ext cx="57969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Generate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Request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728" y="2343009"/>
            <a:ext cx="380036" cy="691494"/>
          </a:xfrm>
          <a:prstGeom prst="rect">
            <a:avLst/>
          </a:prstGeom>
        </p:spPr>
      </p:pic>
      <p:sp>
        <p:nvSpPr>
          <p:cNvPr id="23" name="Right Arrow 22"/>
          <p:cNvSpPr/>
          <p:nvPr/>
        </p:nvSpPr>
        <p:spPr>
          <a:xfrm>
            <a:off x="2760131" y="2281801"/>
            <a:ext cx="825767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4" y="481052"/>
            <a:ext cx="380036" cy="691494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8154139" y="2089926"/>
            <a:ext cx="790164" cy="767570"/>
            <a:chOff x="509984" y="1963"/>
            <a:chExt cx="1974453" cy="1974453"/>
          </a:xfrm>
        </p:grpSpPr>
        <p:sp>
          <p:nvSpPr>
            <p:cNvPr id="27" name="Oval 26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468" y="2413647"/>
            <a:ext cx="380036" cy="691494"/>
          </a:xfrm>
          <a:prstGeom prst="rect">
            <a:avLst/>
          </a:prstGeom>
        </p:spPr>
      </p:pic>
      <p:sp>
        <p:nvSpPr>
          <p:cNvPr id="31" name="Right Arrow 30"/>
          <p:cNvSpPr/>
          <p:nvPr/>
        </p:nvSpPr>
        <p:spPr>
          <a:xfrm>
            <a:off x="4102713" y="2272545"/>
            <a:ext cx="925880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33" name="Group 32"/>
          <p:cNvGrpSpPr/>
          <p:nvPr/>
        </p:nvGrpSpPr>
        <p:grpSpPr>
          <a:xfrm>
            <a:off x="5054197" y="2132927"/>
            <a:ext cx="790164" cy="767570"/>
            <a:chOff x="509984" y="1963"/>
            <a:chExt cx="1974453" cy="1974453"/>
          </a:xfrm>
        </p:grpSpPr>
        <p:sp>
          <p:nvSpPr>
            <p:cNvPr id="34" name="Oval 33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771" y="2398301"/>
            <a:ext cx="380036" cy="691494"/>
          </a:xfrm>
          <a:prstGeom prst="rect">
            <a:avLst/>
          </a:prstGeom>
        </p:spPr>
      </p:pic>
      <p:sp>
        <p:nvSpPr>
          <p:cNvPr id="37" name="Right Arrow 36"/>
          <p:cNvSpPr/>
          <p:nvPr/>
        </p:nvSpPr>
        <p:spPr>
          <a:xfrm>
            <a:off x="5926050" y="2398301"/>
            <a:ext cx="762327" cy="282206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3750568" y="3090697"/>
            <a:ext cx="579699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6746733" y="3171749"/>
            <a:ext cx="777327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Distributor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7219201" y="2398301"/>
            <a:ext cx="925880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Right Arrow 40"/>
          <p:cNvSpPr/>
          <p:nvPr/>
        </p:nvSpPr>
        <p:spPr>
          <a:xfrm>
            <a:off x="8990739" y="2357173"/>
            <a:ext cx="1118426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10113993" y="3243973"/>
            <a:ext cx="777327" cy="153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Supplier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Right Arrow 42"/>
          <p:cNvSpPr/>
          <p:nvPr/>
        </p:nvSpPr>
        <p:spPr>
          <a:xfrm rot="10800000">
            <a:off x="8990738" y="3254638"/>
            <a:ext cx="1004573" cy="282205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Right Arrow 43"/>
          <p:cNvSpPr/>
          <p:nvPr/>
        </p:nvSpPr>
        <p:spPr>
          <a:xfrm rot="12357647">
            <a:off x="7179855" y="3116330"/>
            <a:ext cx="1004573" cy="222249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Right Arrow 44"/>
          <p:cNvSpPr/>
          <p:nvPr/>
        </p:nvSpPr>
        <p:spPr>
          <a:xfrm rot="20598841">
            <a:off x="8354099" y="1217958"/>
            <a:ext cx="987596" cy="281249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7544350" y="1228533"/>
            <a:ext cx="790164" cy="767570"/>
            <a:chOff x="509984" y="1963"/>
            <a:chExt cx="1974453" cy="1974453"/>
          </a:xfrm>
        </p:grpSpPr>
        <p:sp>
          <p:nvSpPr>
            <p:cNvPr id="47" name="Oval 46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8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50" name="Right Arrow 49"/>
          <p:cNvSpPr/>
          <p:nvPr/>
        </p:nvSpPr>
        <p:spPr>
          <a:xfrm rot="6272369">
            <a:off x="6173814" y="1337446"/>
            <a:ext cx="1776930" cy="252718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6653307" y="7096323"/>
            <a:ext cx="138227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Quality Check officer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Right Arrow 55"/>
          <p:cNvSpPr/>
          <p:nvPr/>
        </p:nvSpPr>
        <p:spPr>
          <a:xfrm rot="18112677">
            <a:off x="7015974" y="1925617"/>
            <a:ext cx="691717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Right Arrow 57"/>
          <p:cNvSpPr/>
          <p:nvPr/>
        </p:nvSpPr>
        <p:spPr>
          <a:xfrm rot="9714602">
            <a:off x="5886213" y="2977485"/>
            <a:ext cx="726130" cy="236542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9" name="Group 58"/>
          <p:cNvGrpSpPr/>
          <p:nvPr/>
        </p:nvGrpSpPr>
        <p:grpSpPr>
          <a:xfrm>
            <a:off x="4787455" y="2965326"/>
            <a:ext cx="1130125" cy="671342"/>
            <a:chOff x="509984" y="1963"/>
            <a:chExt cx="1974453" cy="1974453"/>
          </a:xfrm>
        </p:grpSpPr>
        <p:sp>
          <p:nvSpPr>
            <p:cNvPr id="60" name="Oval 59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1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sp>
        <p:nvSpPr>
          <p:cNvPr id="62" name="Right Arrow 61"/>
          <p:cNvSpPr/>
          <p:nvPr/>
        </p:nvSpPr>
        <p:spPr>
          <a:xfrm rot="10800000">
            <a:off x="4001891" y="3167641"/>
            <a:ext cx="778418" cy="236542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3" name="Group 62"/>
          <p:cNvGrpSpPr/>
          <p:nvPr/>
        </p:nvGrpSpPr>
        <p:grpSpPr>
          <a:xfrm>
            <a:off x="1799146" y="2984718"/>
            <a:ext cx="1080418" cy="879304"/>
            <a:chOff x="509984" y="1963"/>
            <a:chExt cx="1974453" cy="1974453"/>
          </a:xfrm>
        </p:grpSpPr>
        <p:sp>
          <p:nvSpPr>
            <p:cNvPr id="64" name="Oval 63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5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/>
            </a:p>
          </p:txBody>
        </p:sp>
      </p:grpSp>
      <p:sp>
        <p:nvSpPr>
          <p:cNvPr id="66" name="Right Arrow 65"/>
          <p:cNvSpPr/>
          <p:nvPr/>
        </p:nvSpPr>
        <p:spPr>
          <a:xfrm rot="12128890">
            <a:off x="1010368" y="3007594"/>
            <a:ext cx="873476" cy="236542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7" name="Right Arrow 66"/>
          <p:cNvSpPr/>
          <p:nvPr/>
        </p:nvSpPr>
        <p:spPr>
          <a:xfrm rot="10800000">
            <a:off x="2870560" y="3187828"/>
            <a:ext cx="778418" cy="236542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68" name="Group 67"/>
          <p:cNvGrpSpPr/>
          <p:nvPr/>
        </p:nvGrpSpPr>
        <p:grpSpPr>
          <a:xfrm>
            <a:off x="7349176" y="43232"/>
            <a:ext cx="790164" cy="767570"/>
            <a:chOff x="509984" y="1963"/>
            <a:chExt cx="1974453" cy="1974453"/>
          </a:xfrm>
        </p:grpSpPr>
        <p:sp>
          <p:nvSpPr>
            <p:cNvPr id="69" name="Oval 68"/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Oval 4"/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00" kern="1200" dirty="0"/>
            </a:p>
          </p:txBody>
        </p:sp>
      </p:grpSp>
      <p:sp>
        <p:nvSpPr>
          <p:cNvPr id="71" name="Right Arrow 70"/>
          <p:cNvSpPr/>
          <p:nvPr/>
        </p:nvSpPr>
        <p:spPr>
          <a:xfrm rot="11143838">
            <a:off x="8225598" y="405348"/>
            <a:ext cx="1079197" cy="258700"/>
          </a:xfrm>
          <a:prstGeom prst="rightArrow">
            <a:avLst>
              <a:gd name="adj1" fmla="val 60000"/>
              <a:gd name="adj2" fmla="val 5000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5174549" y="2337046"/>
            <a:ext cx="6954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Approving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Request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8276432" y="2361672"/>
            <a:ext cx="89031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If insufficient inventory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4990635" y="3075997"/>
            <a:ext cx="120941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Passing the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request acknowledgement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back to NGO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8339789" y="3317348"/>
            <a:ext cx="8903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Providing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sufficient inventory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7688786" y="1398335"/>
            <a:ext cx="120941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Passing the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request for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quality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evaluation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7464379" y="197319"/>
            <a:ext cx="120941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Approving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the evaluation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report of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food request 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56398A-6DE9-4523-A1F6-F56FBECDE507}"/>
              </a:ext>
            </a:extLst>
          </p:cNvPr>
          <p:cNvSpPr txBox="1"/>
          <p:nvPr/>
        </p:nvSpPr>
        <p:spPr>
          <a:xfrm>
            <a:off x="1949001" y="3158111"/>
            <a:ext cx="120941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Passing the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 request acknowledgement </a:t>
            </a:r>
            <a:b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</a:br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back to Shelter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111D39F-331F-44A2-B2BD-39B3644031FA}"/>
              </a:ext>
            </a:extLst>
          </p:cNvPr>
          <p:cNvGrpSpPr/>
          <p:nvPr/>
        </p:nvGrpSpPr>
        <p:grpSpPr>
          <a:xfrm>
            <a:off x="2479030" y="258657"/>
            <a:ext cx="622782" cy="324861"/>
            <a:chOff x="3125788" y="5749926"/>
            <a:chExt cx="5268913" cy="3441700"/>
          </a:xfrm>
        </p:grpSpPr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34EF127D-5D46-433B-B450-4DC3E27F2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6650" y="8015288"/>
              <a:ext cx="1074738" cy="1176338"/>
            </a:xfrm>
            <a:custGeom>
              <a:avLst/>
              <a:gdLst>
                <a:gd name="T0" fmla="*/ 229 w 677"/>
                <a:gd name="T1" fmla="*/ 0 h 741"/>
                <a:gd name="T2" fmla="*/ 0 w 677"/>
                <a:gd name="T3" fmla="*/ 741 h 741"/>
                <a:gd name="T4" fmla="*/ 677 w 677"/>
                <a:gd name="T5" fmla="*/ 291 h 741"/>
                <a:gd name="T6" fmla="*/ 229 w 677"/>
                <a:gd name="T7" fmla="*/ 0 h 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7" h="741">
                  <a:moveTo>
                    <a:pt x="229" y="0"/>
                  </a:moveTo>
                  <a:lnTo>
                    <a:pt x="0" y="741"/>
                  </a:lnTo>
                  <a:lnTo>
                    <a:pt x="677" y="291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solidFill>
                <a:schemeClr val="accent5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53">
              <a:extLst>
                <a:ext uri="{FF2B5EF4-FFF2-40B4-BE49-F238E27FC236}">
                  <a16:creationId xmlns:a16="http://schemas.microsoft.com/office/drawing/2014/main" id="{3D47C792-5CF6-4A8E-9789-557F3A696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5788" y="5749926"/>
              <a:ext cx="5268913" cy="3441700"/>
            </a:xfrm>
            <a:custGeom>
              <a:avLst/>
              <a:gdLst>
                <a:gd name="T0" fmla="*/ 975 w 3319"/>
                <a:gd name="T1" fmla="*/ 1198 h 2168"/>
                <a:gd name="T2" fmla="*/ 3319 w 3319"/>
                <a:gd name="T3" fmla="*/ 0 h 2168"/>
                <a:gd name="T4" fmla="*/ 1376 w 3319"/>
                <a:gd name="T5" fmla="*/ 1427 h 2168"/>
                <a:gd name="T6" fmla="*/ 2519 w 3319"/>
                <a:gd name="T7" fmla="*/ 2168 h 2168"/>
                <a:gd name="T8" fmla="*/ 3319 w 3319"/>
                <a:gd name="T9" fmla="*/ 0 h 2168"/>
                <a:gd name="T10" fmla="*/ 0 w 3319"/>
                <a:gd name="T11" fmla="*/ 685 h 2168"/>
                <a:gd name="T12" fmla="*/ 975 w 3319"/>
                <a:gd name="T13" fmla="*/ 1198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19" h="2168">
                  <a:moveTo>
                    <a:pt x="975" y="1198"/>
                  </a:moveTo>
                  <a:lnTo>
                    <a:pt x="3319" y="0"/>
                  </a:lnTo>
                  <a:lnTo>
                    <a:pt x="1376" y="1427"/>
                  </a:lnTo>
                  <a:lnTo>
                    <a:pt x="2519" y="2168"/>
                  </a:lnTo>
                  <a:lnTo>
                    <a:pt x="3319" y="0"/>
                  </a:lnTo>
                  <a:lnTo>
                    <a:pt x="0" y="685"/>
                  </a:lnTo>
                  <a:lnTo>
                    <a:pt x="975" y="1198"/>
                  </a:lnTo>
                  <a:close/>
                </a:path>
              </a:pathLst>
            </a:custGeom>
            <a:solidFill>
              <a:schemeClr val="accent5"/>
            </a:solidFill>
            <a:ln w="9525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54">
              <a:extLst>
                <a:ext uri="{FF2B5EF4-FFF2-40B4-BE49-F238E27FC236}">
                  <a16:creationId xmlns:a16="http://schemas.microsoft.com/office/drawing/2014/main" id="{398ECAB5-3A6E-4D30-B284-1CB6FEB4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5749926"/>
              <a:ext cx="3721100" cy="3441700"/>
            </a:xfrm>
            <a:custGeom>
              <a:avLst/>
              <a:gdLst>
                <a:gd name="T0" fmla="*/ 401 w 2344"/>
                <a:gd name="T1" fmla="*/ 1427 h 2168"/>
                <a:gd name="T2" fmla="*/ 176 w 2344"/>
                <a:gd name="T3" fmla="*/ 2168 h 2168"/>
                <a:gd name="T4" fmla="*/ 0 w 2344"/>
                <a:gd name="T5" fmla="*/ 1198 h 2168"/>
                <a:gd name="T6" fmla="*/ 2344 w 2344"/>
                <a:gd name="T7" fmla="*/ 0 h 2168"/>
                <a:gd name="T8" fmla="*/ 401 w 2344"/>
                <a:gd name="T9" fmla="*/ 1427 h 2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4" h="2168">
                  <a:moveTo>
                    <a:pt x="401" y="1427"/>
                  </a:moveTo>
                  <a:lnTo>
                    <a:pt x="176" y="2168"/>
                  </a:lnTo>
                  <a:lnTo>
                    <a:pt x="0" y="1198"/>
                  </a:lnTo>
                  <a:lnTo>
                    <a:pt x="2344" y="0"/>
                  </a:lnTo>
                  <a:lnTo>
                    <a:pt x="401" y="14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FE434A73-11B3-6691-EFA1-326C45872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630" y="5410202"/>
            <a:ext cx="381932" cy="69494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B4EF05F-95C4-C1C1-B01C-FED1D8BD3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21" y="5444394"/>
            <a:ext cx="380036" cy="691494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10F4A3AE-A8EB-3EB7-7EA7-91486AFAD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236" y="5446500"/>
            <a:ext cx="380036" cy="691494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7B7AFA2-CE4D-D533-5237-BFC3F3A9C26E}"/>
              </a:ext>
            </a:extLst>
          </p:cNvPr>
          <p:cNvSpPr txBox="1"/>
          <p:nvPr/>
        </p:nvSpPr>
        <p:spPr>
          <a:xfrm>
            <a:off x="3690121" y="6193851"/>
            <a:ext cx="138227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Transport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13B036C-D6E3-B46A-B836-FD330423BE75}"/>
              </a:ext>
            </a:extLst>
          </p:cNvPr>
          <p:cNvSpPr txBox="1"/>
          <p:nvPr/>
        </p:nvSpPr>
        <p:spPr>
          <a:xfrm>
            <a:off x="5777421" y="6205609"/>
            <a:ext cx="138227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/>
              </a:rPr>
              <a:t>Packaging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3EFC045-8220-11F5-1457-22269BE5E8F8}"/>
              </a:ext>
            </a:extLst>
          </p:cNvPr>
          <p:cNvGrpSpPr/>
          <p:nvPr/>
        </p:nvGrpSpPr>
        <p:grpSpPr>
          <a:xfrm>
            <a:off x="6336103" y="4087861"/>
            <a:ext cx="790164" cy="767570"/>
            <a:chOff x="509984" y="1963"/>
            <a:chExt cx="1974453" cy="1974453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0D073AF-54A7-23DE-7D48-70724C58B2CA}"/>
                </a:ext>
              </a:extLst>
            </p:cNvPr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4" name="Oval 4">
              <a:extLst>
                <a:ext uri="{FF2B5EF4-FFF2-40B4-BE49-F238E27FC236}">
                  <a16:creationId xmlns:a16="http://schemas.microsoft.com/office/drawing/2014/main" id="{1D5DFBA8-CB53-EF6B-EB66-6279F76B7D26}"/>
                </a:ext>
              </a:extLst>
            </p:cNvPr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After Quality Check the Request is sent for Packaging 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2DF495B-1622-8CD2-EBAB-707212771DD0}"/>
              </a:ext>
            </a:extLst>
          </p:cNvPr>
          <p:cNvGrpSpPr/>
          <p:nvPr/>
        </p:nvGrpSpPr>
        <p:grpSpPr>
          <a:xfrm>
            <a:off x="11225439" y="4132524"/>
            <a:ext cx="790164" cy="767570"/>
            <a:chOff x="509984" y="1963"/>
            <a:chExt cx="1974453" cy="197445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5BEDBE1-88CE-F77A-3D86-3D84A72F014F}"/>
                </a:ext>
              </a:extLst>
            </p:cNvPr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0" name="Oval 4">
              <a:extLst>
                <a:ext uri="{FF2B5EF4-FFF2-40B4-BE49-F238E27FC236}">
                  <a16:creationId xmlns:a16="http://schemas.microsoft.com/office/drawing/2014/main" id="{4084AA8E-609B-E526-890F-F9FF7D9C30E7}"/>
                </a:ext>
              </a:extLst>
            </p:cNvPr>
            <p:cNvSpPr txBox="1"/>
            <p:nvPr/>
          </p:nvSpPr>
          <p:spPr>
            <a:xfrm>
              <a:off x="799136" y="291115"/>
              <a:ext cx="1396149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dirty="0">
                  <a:latin typeface="Rockwell" panose="02060603020205020403" pitchFamily="18" charset="77"/>
                </a:rPr>
                <a:t>Grocery request is fulfilled</a:t>
              </a:r>
              <a:endParaRPr lang="en-US" sz="800" kern="1200" dirty="0">
                <a:latin typeface="Rockwell" panose="02060603020205020403" pitchFamily="18" charset="77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FF92EBA-EA58-C73A-6315-825A46DC7B9B}"/>
              </a:ext>
            </a:extLst>
          </p:cNvPr>
          <p:cNvGrpSpPr/>
          <p:nvPr/>
        </p:nvGrpSpPr>
        <p:grpSpPr>
          <a:xfrm>
            <a:off x="10048575" y="4144219"/>
            <a:ext cx="790164" cy="767570"/>
            <a:chOff x="509984" y="1963"/>
            <a:chExt cx="1974453" cy="1974453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A60F19B-7CD0-F911-9A3A-8C6716F378BB}"/>
                </a:ext>
              </a:extLst>
            </p:cNvPr>
            <p:cNvSpPr/>
            <p:nvPr/>
          </p:nvSpPr>
          <p:spPr>
            <a:xfrm>
              <a:off x="509984" y="1963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3" name="Oval 4">
              <a:extLst>
                <a:ext uri="{FF2B5EF4-FFF2-40B4-BE49-F238E27FC236}">
                  <a16:creationId xmlns:a16="http://schemas.microsoft.com/office/drawing/2014/main" id="{A32E2339-6A25-5B93-B8D4-A176C194E625}"/>
                </a:ext>
              </a:extLst>
            </p:cNvPr>
            <p:cNvSpPr txBox="1"/>
            <p:nvPr/>
          </p:nvSpPr>
          <p:spPr>
            <a:xfrm>
              <a:off x="827643" y="407704"/>
              <a:ext cx="1396148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>
                  <a:latin typeface="Rockwell" panose="02060603020205020403" pitchFamily="18" charset="77"/>
                </a:rPr>
                <a:t>Supplier will request for Groceries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B34A957-06E0-0D38-3674-5634D6001774}"/>
              </a:ext>
            </a:extLst>
          </p:cNvPr>
          <p:cNvGrpSpPr/>
          <p:nvPr/>
        </p:nvGrpSpPr>
        <p:grpSpPr>
          <a:xfrm>
            <a:off x="4330267" y="4134608"/>
            <a:ext cx="790164" cy="767570"/>
            <a:chOff x="-1562981" y="-778548"/>
            <a:chExt cx="1974453" cy="1974453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272F7F7-B76D-5ED3-3612-84CD26BD7B72}"/>
                </a:ext>
              </a:extLst>
            </p:cNvPr>
            <p:cNvSpPr/>
            <p:nvPr/>
          </p:nvSpPr>
          <p:spPr>
            <a:xfrm>
              <a:off x="-1562981" y="-778548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6" name="Oval 4">
              <a:extLst>
                <a:ext uri="{FF2B5EF4-FFF2-40B4-BE49-F238E27FC236}">
                  <a16:creationId xmlns:a16="http://schemas.microsoft.com/office/drawing/2014/main" id="{2936AC58-E2F8-8B5B-61C7-682E9F307228}"/>
                </a:ext>
              </a:extLst>
            </p:cNvPr>
            <p:cNvSpPr txBox="1"/>
            <p:nvPr/>
          </p:nvSpPr>
          <p:spPr>
            <a:xfrm>
              <a:off x="-1273831" y="-458129"/>
              <a:ext cx="1396148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solidFill>
                    <a:schemeClr val="tx1"/>
                  </a:solidFill>
                  <a:latin typeface="Rockwell" panose="02060603020205020403" pitchFamily="18" charset="77"/>
                </a:rPr>
                <a:t>Accepting the transport request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54989-6F9D-EB38-D40D-85D336394909}"/>
              </a:ext>
            </a:extLst>
          </p:cNvPr>
          <p:cNvSpPr txBox="1"/>
          <p:nvPr/>
        </p:nvSpPr>
        <p:spPr>
          <a:xfrm>
            <a:off x="9335522" y="1256394"/>
            <a:ext cx="138227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Quality Check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03B0702-E2C2-67D6-9D9A-144217562859}"/>
              </a:ext>
            </a:extLst>
          </p:cNvPr>
          <p:cNvSpPr txBox="1"/>
          <p:nvPr/>
        </p:nvSpPr>
        <p:spPr>
          <a:xfrm>
            <a:off x="10899329" y="6139620"/>
            <a:ext cx="520406" cy="1231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Grocery</a:t>
            </a:r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199ADFAB-E584-A9A0-CF4A-156C7E3C1144}"/>
              </a:ext>
            </a:extLst>
          </p:cNvPr>
          <p:cNvSpPr/>
          <p:nvPr/>
        </p:nvSpPr>
        <p:spPr>
          <a:xfrm rot="5700185">
            <a:off x="10162085" y="3699272"/>
            <a:ext cx="610567" cy="196089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4" name="Right Arrow 113">
            <a:extLst>
              <a:ext uri="{FF2B5EF4-FFF2-40B4-BE49-F238E27FC236}">
                <a16:creationId xmlns:a16="http://schemas.microsoft.com/office/drawing/2014/main" id="{348C73DA-BD37-687D-73FD-0BBBBADD283D}"/>
              </a:ext>
            </a:extLst>
          </p:cNvPr>
          <p:cNvSpPr/>
          <p:nvPr/>
        </p:nvSpPr>
        <p:spPr>
          <a:xfrm rot="14579529">
            <a:off x="9168819" y="2383894"/>
            <a:ext cx="3405621" cy="286327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31A17112-B93B-67AF-D0FA-C6A166915883}"/>
              </a:ext>
            </a:extLst>
          </p:cNvPr>
          <p:cNvSpPr/>
          <p:nvPr/>
        </p:nvSpPr>
        <p:spPr>
          <a:xfrm rot="17205812">
            <a:off x="11085310" y="5152954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6" name="Right Arrow 115">
            <a:extLst>
              <a:ext uri="{FF2B5EF4-FFF2-40B4-BE49-F238E27FC236}">
                <a16:creationId xmlns:a16="http://schemas.microsoft.com/office/drawing/2014/main" id="{887544B2-07F0-F0F8-F511-6103FA152206}"/>
              </a:ext>
            </a:extLst>
          </p:cNvPr>
          <p:cNvSpPr/>
          <p:nvPr/>
        </p:nvSpPr>
        <p:spPr>
          <a:xfrm rot="4146099">
            <a:off x="10210753" y="5161873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8" name="Right Arrow 117">
            <a:extLst>
              <a:ext uri="{FF2B5EF4-FFF2-40B4-BE49-F238E27FC236}">
                <a16:creationId xmlns:a16="http://schemas.microsoft.com/office/drawing/2014/main" id="{301635AE-12F1-9651-A6ED-30220DB72211}"/>
              </a:ext>
            </a:extLst>
          </p:cNvPr>
          <p:cNvSpPr/>
          <p:nvPr/>
        </p:nvSpPr>
        <p:spPr>
          <a:xfrm rot="7403132">
            <a:off x="3994151" y="5078855"/>
            <a:ext cx="631457" cy="234159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BBD22-9BBE-1B09-C176-161E6CF477A1}"/>
              </a:ext>
            </a:extLst>
          </p:cNvPr>
          <p:cNvSpPr txBox="1"/>
          <p:nvPr/>
        </p:nvSpPr>
        <p:spPr>
          <a:xfrm>
            <a:off x="152400" y="-101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5" name="Right Arrow 94">
            <a:extLst>
              <a:ext uri="{FF2B5EF4-FFF2-40B4-BE49-F238E27FC236}">
                <a16:creationId xmlns:a16="http://schemas.microsoft.com/office/drawing/2014/main" id="{C4099254-0899-E479-4817-5F7E5CF273F6}"/>
              </a:ext>
            </a:extLst>
          </p:cNvPr>
          <p:cNvSpPr/>
          <p:nvPr/>
        </p:nvSpPr>
        <p:spPr>
          <a:xfrm rot="13083679">
            <a:off x="757705" y="3766775"/>
            <a:ext cx="2043812" cy="215941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12E83A3-3268-8988-6C35-8B0F8ADEC746}"/>
              </a:ext>
            </a:extLst>
          </p:cNvPr>
          <p:cNvGrpSpPr/>
          <p:nvPr/>
        </p:nvGrpSpPr>
        <p:grpSpPr>
          <a:xfrm>
            <a:off x="2695171" y="4146763"/>
            <a:ext cx="790164" cy="767570"/>
            <a:chOff x="-1562981" y="-778548"/>
            <a:chExt cx="1974453" cy="1974453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6B381D2-2459-4034-2DBC-8F712324DCF5}"/>
                </a:ext>
              </a:extLst>
            </p:cNvPr>
            <p:cNvSpPr/>
            <p:nvPr/>
          </p:nvSpPr>
          <p:spPr>
            <a:xfrm>
              <a:off x="-1562981" y="-778548"/>
              <a:ext cx="1974453" cy="1974453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7" name="Oval 4">
              <a:extLst>
                <a:ext uri="{FF2B5EF4-FFF2-40B4-BE49-F238E27FC236}">
                  <a16:creationId xmlns:a16="http://schemas.microsoft.com/office/drawing/2014/main" id="{54B188E0-E148-E6E2-ABDC-3ED6BF855B20}"/>
                </a:ext>
              </a:extLst>
            </p:cNvPr>
            <p:cNvSpPr txBox="1"/>
            <p:nvPr/>
          </p:nvSpPr>
          <p:spPr>
            <a:xfrm>
              <a:off x="-1343787" y="-438065"/>
              <a:ext cx="1396148" cy="13961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2000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700" kern="1200" dirty="0">
                  <a:solidFill>
                    <a:schemeClr val="tx1"/>
                  </a:solidFill>
                  <a:latin typeface="Rockwell" panose="02060603020205020403" pitchFamily="18" charset="77"/>
                  <a:ea typeface="Verdana" panose="020B0604030504040204" pitchFamily="34" charset="0"/>
                  <a:cs typeface="Verdana" panose="020B0604030504040204" pitchFamily="34" charset="0"/>
                </a:rPr>
                <a:t>Initiating the Transport</a:t>
              </a:r>
            </a:p>
          </p:txBody>
        </p:sp>
      </p:grpSp>
      <p:sp>
        <p:nvSpPr>
          <p:cNvPr id="108" name="Right Arrow 107">
            <a:extLst>
              <a:ext uri="{FF2B5EF4-FFF2-40B4-BE49-F238E27FC236}">
                <a16:creationId xmlns:a16="http://schemas.microsoft.com/office/drawing/2014/main" id="{9460B60E-029B-98EA-A0F7-5C3149B71BF5}"/>
              </a:ext>
            </a:extLst>
          </p:cNvPr>
          <p:cNvSpPr/>
          <p:nvPr/>
        </p:nvSpPr>
        <p:spPr>
          <a:xfrm rot="13915146">
            <a:off x="3116625" y="5045100"/>
            <a:ext cx="631457" cy="234159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9" name="Right Arrow 108">
            <a:extLst>
              <a:ext uri="{FF2B5EF4-FFF2-40B4-BE49-F238E27FC236}">
                <a16:creationId xmlns:a16="http://schemas.microsoft.com/office/drawing/2014/main" id="{E822EE78-5443-24AB-9403-0D9708D96187}"/>
              </a:ext>
            </a:extLst>
          </p:cNvPr>
          <p:cNvSpPr/>
          <p:nvPr/>
        </p:nvSpPr>
        <p:spPr>
          <a:xfrm rot="13474586">
            <a:off x="5042328" y="4960895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0" name="Right Arrow 109">
            <a:extLst>
              <a:ext uri="{FF2B5EF4-FFF2-40B4-BE49-F238E27FC236}">
                <a16:creationId xmlns:a16="http://schemas.microsoft.com/office/drawing/2014/main" id="{B9D06A1F-C047-12ED-D46C-2F0FC4BB1304}"/>
              </a:ext>
            </a:extLst>
          </p:cNvPr>
          <p:cNvSpPr/>
          <p:nvPr/>
        </p:nvSpPr>
        <p:spPr>
          <a:xfrm rot="6231782">
            <a:off x="6562211" y="3590824"/>
            <a:ext cx="746966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3" name="Right Arrow 132">
            <a:extLst>
              <a:ext uri="{FF2B5EF4-FFF2-40B4-BE49-F238E27FC236}">
                <a16:creationId xmlns:a16="http://schemas.microsoft.com/office/drawing/2014/main" id="{378D8599-4F0D-5C03-D896-D859084D2415}"/>
              </a:ext>
            </a:extLst>
          </p:cNvPr>
          <p:cNvSpPr/>
          <p:nvPr/>
        </p:nvSpPr>
        <p:spPr>
          <a:xfrm rot="7633789">
            <a:off x="6043510" y="4983343"/>
            <a:ext cx="581877" cy="254346"/>
          </a:xfrm>
          <a:prstGeom prst="rightArrow">
            <a:avLst>
              <a:gd name="adj1" fmla="val 60000"/>
              <a:gd name="adj2" fmla="val 57023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2872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38" grpId="0"/>
      <p:bldP spid="39" grpId="0"/>
      <p:bldP spid="42" grpId="0"/>
      <p:bldP spid="51" grpId="0"/>
      <p:bldP spid="73" grpId="0"/>
      <p:bldP spid="74" grpId="0"/>
      <p:bldP spid="75" grpId="0"/>
      <p:bldP spid="76" grpId="0"/>
      <p:bldP spid="78" grpId="0"/>
      <p:bldP spid="79" grpId="0"/>
      <p:bldP spid="80" grpId="0"/>
      <p:bldP spid="89" grpId="0"/>
      <p:bldP spid="90" grpId="0"/>
      <p:bldP spid="111" grpId="0"/>
      <p:bldP spid="11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7476</TotalTime>
  <Words>95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Rockwell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Apurva Zawar</dc:creator>
  <cp:lastModifiedBy>Apurva Zawar</cp:lastModifiedBy>
  <cp:revision>4</cp:revision>
  <dcterms:created xsi:type="dcterms:W3CDTF">2022-04-25T15:39:55Z</dcterms:created>
  <dcterms:modified xsi:type="dcterms:W3CDTF">2022-05-02T16:25:14Z</dcterms:modified>
</cp:coreProperties>
</file>