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5661-37FA-409B-86B6-00FF6E3C5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D9D2-A5CB-4EDF-A553-911CF4DDE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A482-C571-47E9-867D-97ADF4B8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85EA6-9DA9-494D-9D89-F6F75264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EED0-36C6-43F4-ADD9-D6BEC16C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5C1E-8906-44B0-82C2-1A47FFE1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26095-3DBB-41A8-8744-70358368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AD9D-DCA4-4C9C-A71D-06274FF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4C68-1688-40F3-8727-6B166A99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283F-D90A-4592-8281-E16C81D2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2C0D3-4630-47EC-AFEB-C21C40C08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39A8-F276-4950-BA52-22B0143F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82A2-EF59-4F34-AD7B-D08567E8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885F-8907-4C87-9438-B24DEF65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B6EB-F5CD-478E-A199-3CFA6B9C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0C5B-61B9-474C-ACFD-6F4F472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F92A-0FB7-4D69-8B24-4FDE6343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32F1-2CE7-4F88-AA6E-B7E0350D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76B3-AB98-44C1-BC1F-A2583153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967F-FAB2-43A3-B79B-5363D35E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AF77-70C7-4E46-B3B8-7DF1BD90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F8D6-31DC-4828-B196-1CB6F4C2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66F1-E992-418D-96E6-ECBED21F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7978-8E64-4251-B38E-0F57C3DD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5DF1-82FC-48AA-8A6C-166EB2C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2033-9DC4-4251-BDD6-4EB69ADC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DE3C-8CE4-4ADE-91E2-32000885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3E96-8875-4542-AE33-AA60B558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01010-F3ED-4C7F-905D-4DEC539E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0022-0B95-4ED2-912F-18347953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94E3-58F2-4C7F-9D8C-282975F5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DD0B-E4C4-4394-8868-AAD59CD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AF1-A122-4F68-8DE2-0C4238C6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CA1C-C7EA-457A-981F-58E376FE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4CD1D-DFB6-4E05-8470-51807049D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1D99E-DFCC-4281-88E9-ECA946FE6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B7DC1-DA89-4E8B-8175-6344DB31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16AA4-8E0A-4D8C-9615-88CCBFB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3E457-2ABA-4767-9257-BED6E066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D0C-B350-43C1-A57E-49417236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EDC0-89F1-4F0E-AB43-3CDF399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439A7-90C6-4B84-A102-3771B563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E9EE-9F9B-4CD7-8C15-73C3ED4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D5D7-CB94-4C7C-8E00-38CE8885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04992-179C-46DF-9B09-99FB4B7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1374-BA4E-4481-A484-26ACA38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5A32-6661-441D-995A-52FCDCBE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8370-79D0-4D4D-BD76-6B18C623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0B448-8BCD-4E9D-B8F7-11E9A007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CE5E-04ED-440B-BDA4-45C2B091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2E46D-DA18-45DB-9D7C-07B21749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560C-96EA-48C2-9F8F-1BD00E65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A1B-43D0-45BC-9AF5-130772BF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C0420-A53F-4F26-BD59-24FBD868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E476-DB4C-49AA-ADE7-08035440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661D-12B0-4CA5-BF01-35DA74B6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2232-8CD7-4CCE-A888-14257A0C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CEC8-C4D4-4AC4-86E4-85340C41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8648-6576-401A-9DFE-E951D7DD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5FE1-928E-44AB-A5BD-CFA49113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731-448D-45D7-A187-B2B6B7C89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BBBE-9738-41A9-9FAE-AD6320244B60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654C-688F-485B-9063-C42A95134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FC11-DC87-4E08-94CC-C65FC4DF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A989-0C13-4557-8120-C0073DBE4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F7A5-9C80-4836-9E1C-3348CE6C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60" y="776138"/>
            <a:ext cx="9144000" cy="1070421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Smart India Hackathon</a:t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F901-66CC-4058-BDDC-1A73FE85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12" y="1826508"/>
            <a:ext cx="1938292" cy="1325069"/>
          </a:xfrm>
        </p:spPr>
        <p:txBody>
          <a:bodyPr>
            <a:normAutofit/>
          </a:bodyPr>
          <a:lstStyle/>
          <a:p>
            <a:r>
              <a:rPr lang="en-IN" sz="1400" dirty="0"/>
              <a:t>Indian Institute of Information Technology, Nagpur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3DF7-2586-412F-9046-007A4BA3F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2"/>
          <a:stretch/>
        </p:blipFill>
        <p:spPr>
          <a:xfrm>
            <a:off x="35512" y="159801"/>
            <a:ext cx="1890944" cy="163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B52BB-1457-4B87-8C6C-38ACA39A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89" y="235594"/>
            <a:ext cx="2059764" cy="2173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6F796-8955-455C-9BD1-4FFEE9AA914B}"/>
              </a:ext>
            </a:extLst>
          </p:cNvPr>
          <p:cNvSpPr txBox="1"/>
          <p:nvPr/>
        </p:nvSpPr>
        <p:spPr>
          <a:xfrm>
            <a:off x="4092607" y="1961969"/>
            <a:ext cx="36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Software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64D84-3E64-412D-A1A7-AA682338D480}"/>
              </a:ext>
            </a:extLst>
          </p:cNvPr>
          <p:cNvSpPr txBox="1"/>
          <p:nvPr/>
        </p:nvSpPr>
        <p:spPr>
          <a:xfrm>
            <a:off x="0" y="3462292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Problem Statement: </a:t>
            </a:r>
            <a:r>
              <a:rPr lang="en-IN" sz="2800" dirty="0"/>
              <a:t>Marksheet Generator</a:t>
            </a:r>
          </a:p>
          <a:p>
            <a:pPr algn="ctr"/>
            <a:endParaRPr lang="en-IN" sz="2800" dirty="0"/>
          </a:p>
          <a:p>
            <a:pPr algn="ctr"/>
            <a:r>
              <a:rPr lang="en-IN" sz="2800" b="1" dirty="0"/>
              <a:t>Team name: </a:t>
            </a:r>
            <a:r>
              <a:rPr lang="en-IN" sz="2800" dirty="0"/>
              <a:t>Double Trident</a:t>
            </a:r>
          </a:p>
        </p:txBody>
      </p:sp>
    </p:spTree>
    <p:extLst>
      <p:ext uri="{BB962C8B-B14F-4D97-AF65-F5344CB8AC3E}">
        <p14:creationId xmlns:p14="http://schemas.microsoft.com/office/powerpoint/2010/main" val="212588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AB0C1E8-D1E3-4274-AEAD-0DFD3E28DCB0}"/>
              </a:ext>
            </a:extLst>
          </p:cNvPr>
          <p:cNvSpPr txBox="1"/>
          <p:nvPr/>
        </p:nvSpPr>
        <p:spPr>
          <a:xfrm>
            <a:off x="1615740" y="2911875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IN" dirty="0" err="1"/>
              <a:t>arthak</a:t>
            </a:r>
            <a:r>
              <a:rPr lang="en-IN" dirty="0"/>
              <a:t> Shukla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6A61E-5E31-402B-B602-7E597099F9D9}"/>
              </a:ext>
            </a:extLst>
          </p:cNvPr>
          <p:cNvSpPr txBox="1"/>
          <p:nvPr/>
        </p:nvSpPr>
        <p:spPr>
          <a:xfrm>
            <a:off x="1398615" y="6271412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Nandita </a:t>
            </a:r>
            <a:r>
              <a:rPr lang="en-IN" dirty="0" err="1"/>
              <a:t>Mendhe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D2431-47B4-4CFC-8180-C499C1D7CF11}"/>
              </a:ext>
            </a:extLst>
          </p:cNvPr>
          <p:cNvSpPr txBox="1"/>
          <p:nvPr/>
        </p:nvSpPr>
        <p:spPr>
          <a:xfrm>
            <a:off x="5257064" y="6180337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Raj Singh Yadav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CC324-4EBB-4DD5-B90C-A5771CF3887C}"/>
              </a:ext>
            </a:extLst>
          </p:cNvPr>
          <p:cNvSpPr txBox="1"/>
          <p:nvPr/>
        </p:nvSpPr>
        <p:spPr>
          <a:xfrm>
            <a:off x="8861399" y="617146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Mranal</a:t>
            </a:r>
            <a:r>
              <a:rPr lang="en-IN" dirty="0"/>
              <a:t> Shroff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118EE-9102-4605-81DB-CB2E4F194CF9}"/>
              </a:ext>
            </a:extLst>
          </p:cNvPr>
          <p:cNvSpPr txBox="1"/>
          <p:nvPr/>
        </p:nvSpPr>
        <p:spPr>
          <a:xfrm>
            <a:off x="8737111" y="289560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Shubham Sagar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BFBBE-DD64-4239-8C19-E82FC8845390}"/>
              </a:ext>
            </a:extLst>
          </p:cNvPr>
          <p:cNvSpPr txBox="1"/>
          <p:nvPr/>
        </p:nvSpPr>
        <p:spPr>
          <a:xfrm>
            <a:off x="5239309" y="2851211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Apurv Chandel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6F4ED3-47E8-49D0-984A-C34CF5FF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2" y="235009"/>
            <a:ext cx="2239999" cy="2616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16A6CC-B4C4-4975-87E3-CB985F2F7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t="21843" r="18754" b="30908"/>
          <a:stretch/>
        </p:blipFill>
        <p:spPr>
          <a:xfrm>
            <a:off x="1170822" y="3508159"/>
            <a:ext cx="2188800" cy="2579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232F2-87B2-407A-AE16-0FD53AE55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1" t="20801" r="14369" b="21820"/>
          <a:stretch/>
        </p:blipFill>
        <p:spPr bwMode="auto">
          <a:xfrm>
            <a:off x="4852676" y="235009"/>
            <a:ext cx="2188800" cy="26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2AD77B-7F84-4062-8F54-6270A1FCA0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5"/>
          <a:stretch/>
        </p:blipFill>
        <p:spPr>
          <a:xfrm>
            <a:off x="8376278" y="3429001"/>
            <a:ext cx="2192400" cy="2658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487B71-663D-4587-BAEF-5B6DBBDC41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6" t="12727" b="30505"/>
          <a:stretch/>
        </p:blipFill>
        <p:spPr>
          <a:xfrm>
            <a:off x="8475025" y="235008"/>
            <a:ext cx="1994905" cy="2618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EE6B0-AAB1-401E-B7D4-0DE4C6E40E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20808" r="25490" b="19596"/>
          <a:stretch/>
        </p:blipFill>
        <p:spPr>
          <a:xfrm>
            <a:off x="4852677" y="3404586"/>
            <a:ext cx="2188799" cy="27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6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India Hackathon 2020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2020</dc:title>
  <dc:creator>Ankit Singh Vohra</dc:creator>
  <cp:lastModifiedBy>Apurv Chandel</cp:lastModifiedBy>
  <cp:revision>9</cp:revision>
  <dcterms:created xsi:type="dcterms:W3CDTF">2020-01-15T14:39:51Z</dcterms:created>
  <dcterms:modified xsi:type="dcterms:W3CDTF">2020-01-15T20:05:39Z</dcterms:modified>
</cp:coreProperties>
</file>