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261" r:id="rId3"/>
    <p:sldId id="259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3" r:id="rId17"/>
    <p:sldId id="274" r:id="rId18"/>
    <p:sldId id="276" r:id="rId19"/>
    <p:sldId id="277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DB9A25"/>
    <a:srgbClr val="FE9202"/>
    <a:srgbClr val="FFF3E7"/>
    <a:srgbClr val="5EEC3C"/>
    <a:srgbClr val="FFDC47"/>
    <a:srgbClr val="CCCC00"/>
    <a:srgbClr val="007033"/>
    <a:srgbClr val="9900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52" autoAdjust="0"/>
  </p:normalViewPr>
  <p:slideViewPr>
    <p:cSldViewPr>
      <p:cViewPr>
        <p:scale>
          <a:sx n="116" d="100"/>
          <a:sy n="116" d="100"/>
        </p:scale>
        <p:origin x="-403" y="-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3BAAC-7C12-4FBF-968A-E603A044A0F5}" type="doc">
      <dgm:prSet loTypeId="urn:microsoft.com/office/officeart/2008/layout/RadialCluster" loCatId="relationship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637E713-BEEE-4274-81AA-E11B36863855}">
      <dgm:prSet phldrT="[Text]"/>
      <dgm:spPr/>
      <dgm:t>
        <a:bodyPr/>
        <a:lstStyle/>
        <a:p>
          <a:r>
            <a:rPr lang="en-IN" dirty="0" smtClean="0"/>
            <a:t>DESIGNING</a:t>
          </a:r>
          <a:endParaRPr lang="en-IN" dirty="0"/>
        </a:p>
      </dgm:t>
    </dgm:pt>
    <dgm:pt modelId="{00828F4B-478B-4880-AD87-883E9AE8459E}" type="parTrans" cxnId="{4C1E7E9E-2308-4399-A67F-841B44CCEE21}">
      <dgm:prSet/>
      <dgm:spPr/>
      <dgm:t>
        <a:bodyPr/>
        <a:lstStyle/>
        <a:p>
          <a:endParaRPr lang="en-IN"/>
        </a:p>
      </dgm:t>
    </dgm:pt>
    <dgm:pt modelId="{2736DF69-A50E-42AF-AB8D-CFB4215DF9F7}" type="sibTrans" cxnId="{4C1E7E9E-2308-4399-A67F-841B44CCEE21}">
      <dgm:prSet/>
      <dgm:spPr/>
      <dgm:t>
        <a:bodyPr/>
        <a:lstStyle/>
        <a:p>
          <a:endParaRPr lang="en-IN"/>
        </a:p>
      </dgm:t>
    </dgm:pt>
    <dgm:pt modelId="{F57FA3FE-669C-4D87-B900-40CC59BB109A}">
      <dgm:prSet phldrT="[Text]"/>
      <dgm:spPr/>
      <dgm:t>
        <a:bodyPr/>
        <a:lstStyle/>
        <a:p>
          <a:r>
            <a:rPr lang="en-IN" dirty="0" smtClean="0"/>
            <a:t>HTML</a:t>
          </a:r>
          <a:endParaRPr lang="en-IN" dirty="0"/>
        </a:p>
      </dgm:t>
    </dgm:pt>
    <dgm:pt modelId="{D1F275A5-2A34-4788-B3A6-9C0EE4B83D33}" type="parTrans" cxnId="{8C5E56B5-9AD1-45EF-AF86-E4008517E790}">
      <dgm:prSet/>
      <dgm:spPr/>
      <dgm:t>
        <a:bodyPr/>
        <a:lstStyle/>
        <a:p>
          <a:endParaRPr lang="en-IN"/>
        </a:p>
      </dgm:t>
    </dgm:pt>
    <dgm:pt modelId="{FC1C8A8F-FCBE-4B09-9785-3FE81CD08DC8}" type="sibTrans" cxnId="{8C5E56B5-9AD1-45EF-AF86-E4008517E790}">
      <dgm:prSet/>
      <dgm:spPr/>
      <dgm:t>
        <a:bodyPr/>
        <a:lstStyle/>
        <a:p>
          <a:endParaRPr lang="en-IN"/>
        </a:p>
      </dgm:t>
    </dgm:pt>
    <dgm:pt modelId="{9A2DBA07-5186-490E-862E-78FDE3DB584D}">
      <dgm:prSet phldrT="[Text]"/>
      <dgm:spPr/>
      <dgm:t>
        <a:bodyPr/>
        <a:lstStyle/>
        <a:p>
          <a:r>
            <a:rPr lang="en-IN" dirty="0" smtClean="0"/>
            <a:t>JavaScript</a:t>
          </a:r>
          <a:endParaRPr lang="en-IN" dirty="0"/>
        </a:p>
      </dgm:t>
    </dgm:pt>
    <dgm:pt modelId="{7B41DCA6-9F50-43E4-ABAB-91B44969F455}" type="parTrans" cxnId="{B5E51CE9-3EC7-44D1-86DF-1709A2E4F776}">
      <dgm:prSet/>
      <dgm:spPr/>
      <dgm:t>
        <a:bodyPr/>
        <a:lstStyle/>
        <a:p>
          <a:endParaRPr lang="en-IN"/>
        </a:p>
      </dgm:t>
    </dgm:pt>
    <dgm:pt modelId="{FBFA4BA6-8E4C-484E-88C2-00A12730EB93}" type="sibTrans" cxnId="{B5E51CE9-3EC7-44D1-86DF-1709A2E4F776}">
      <dgm:prSet/>
      <dgm:spPr/>
      <dgm:t>
        <a:bodyPr/>
        <a:lstStyle/>
        <a:p>
          <a:endParaRPr lang="en-IN"/>
        </a:p>
      </dgm:t>
    </dgm:pt>
    <dgm:pt modelId="{00F58201-D518-43B2-83A6-D004D054C915}">
      <dgm:prSet phldrT="[Text]"/>
      <dgm:spPr/>
      <dgm:t>
        <a:bodyPr/>
        <a:lstStyle/>
        <a:p>
          <a:r>
            <a:rPr lang="en-IN" dirty="0" smtClean="0"/>
            <a:t>CSS</a:t>
          </a:r>
          <a:endParaRPr lang="en-IN" dirty="0"/>
        </a:p>
      </dgm:t>
    </dgm:pt>
    <dgm:pt modelId="{4154EDE9-0F80-45D9-A0AB-0FB548BA7E41}" type="parTrans" cxnId="{3B49584B-A971-4B41-BAEC-B63C84FAA845}">
      <dgm:prSet/>
      <dgm:spPr/>
      <dgm:t>
        <a:bodyPr/>
        <a:lstStyle/>
        <a:p>
          <a:endParaRPr lang="en-IN"/>
        </a:p>
      </dgm:t>
    </dgm:pt>
    <dgm:pt modelId="{D6C3A38B-E8C8-4698-A37D-0CAE02567330}" type="sibTrans" cxnId="{3B49584B-A971-4B41-BAEC-B63C84FAA845}">
      <dgm:prSet/>
      <dgm:spPr/>
      <dgm:t>
        <a:bodyPr/>
        <a:lstStyle/>
        <a:p>
          <a:endParaRPr lang="en-IN"/>
        </a:p>
      </dgm:t>
    </dgm:pt>
    <dgm:pt modelId="{145F41B0-182D-4A64-9105-406411A23708}" type="pres">
      <dgm:prSet presAssocID="{6BA3BAAC-7C12-4FBF-968A-E603A044A0F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391BF890-4108-44F8-A7DD-A2A3E0F18E70}" type="pres">
      <dgm:prSet presAssocID="{D637E713-BEEE-4274-81AA-E11B36863855}" presName="singleCycle" presStyleCnt="0"/>
      <dgm:spPr/>
    </dgm:pt>
    <dgm:pt modelId="{4690D48E-5668-4CE4-9822-4064F5503971}" type="pres">
      <dgm:prSet presAssocID="{D637E713-BEEE-4274-81AA-E11B36863855}" presName="singleCenter" presStyleLbl="node1" presStyleIdx="0" presStyleCnt="4" custScaleX="119292" custScaleY="121844" custLinFactNeighborX="-349" custLinFactNeighborY="-7621">
        <dgm:presLayoutVars>
          <dgm:chMax val="7"/>
          <dgm:chPref val="7"/>
        </dgm:presLayoutVars>
      </dgm:prSet>
      <dgm:spPr/>
      <dgm:t>
        <a:bodyPr/>
        <a:lstStyle/>
        <a:p>
          <a:endParaRPr lang="en-IN"/>
        </a:p>
      </dgm:t>
    </dgm:pt>
    <dgm:pt modelId="{FA176DF5-9DBA-4875-8916-D09EC6EA2F38}" type="pres">
      <dgm:prSet presAssocID="{D1F275A5-2A34-4788-B3A6-9C0EE4B83D33}" presName="Name56" presStyleLbl="parChTrans1D2" presStyleIdx="0" presStyleCnt="3"/>
      <dgm:spPr/>
      <dgm:t>
        <a:bodyPr/>
        <a:lstStyle/>
        <a:p>
          <a:endParaRPr lang="en-IN"/>
        </a:p>
      </dgm:t>
    </dgm:pt>
    <dgm:pt modelId="{055D8425-3039-455B-BB5F-E48FF90E804C}" type="pres">
      <dgm:prSet presAssocID="{F57FA3FE-669C-4D87-B900-40CC59BB109A}" presName="text0" presStyleLbl="node1" presStyleIdx="1" presStyleCnt="4" custScaleX="123170" custScaleY="9423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3D08AB-340A-4259-B565-252CF108939D}" type="pres">
      <dgm:prSet presAssocID="{7B41DCA6-9F50-43E4-ABAB-91B44969F455}" presName="Name56" presStyleLbl="parChTrans1D2" presStyleIdx="1" presStyleCnt="3"/>
      <dgm:spPr/>
      <dgm:t>
        <a:bodyPr/>
        <a:lstStyle/>
        <a:p>
          <a:endParaRPr lang="en-IN"/>
        </a:p>
      </dgm:t>
    </dgm:pt>
    <dgm:pt modelId="{773C139B-B7E5-4552-BDF4-D28FF7556973}" type="pres">
      <dgm:prSet presAssocID="{9A2DBA07-5186-490E-862E-78FDE3DB584D}" presName="text0" presStyleLbl="node1" presStyleIdx="2" presStyleCnt="4" custScaleX="224219" custScaleY="86358" custRadScaleRad="102929" custRadScaleInc="-192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28B3B1-6159-45D7-B967-35F85A857925}" type="pres">
      <dgm:prSet presAssocID="{4154EDE9-0F80-45D9-A0AB-0FB548BA7E41}" presName="Name56" presStyleLbl="parChTrans1D2" presStyleIdx="2" presStyleCnt="3"/>
      <dgm:spPr/>
      <dgm:t>
        <a:bodyPr/>
        <a:lstStyle/>
        <a:p>
          <a:endParaRPr lang="en-IN"/>
        </a:p>
      </dgm:t>
    </dgm:pt>
    <dgm:pt modelId="{F91F09AB-716C-4565-9E7D-4D8DD350FB96}" type="pres">
      <dgm:prSet presAssocID="{00F58201-D518-43B2-83A6-D004D054C915}" presName="text0" presStyleLbl="node1" presStyleIdx="3" presStyleCnt="4" custScaleX="119844" custScaleY="99442" custRadScaleRad="109309" custRadScaleInc="39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C1E7E9E-2308-4399-A67F-841B44CCEE21}" srcId="{6BA3BAAC-7C12-4FBF-968A-E603A044A0F5}" destId="{D637E713-BEEE-4274-81AA-E11B36863855}" srcOrd="0" destOrd="0" parTransId="{00828F4B-478B-4880-AD87-883E9AE8459E}" sibTransId="{2736DF69-A50E-42AF-AB8D-CFB4215DF9F7}"/>
    <dgm:cxn modelId="{8C5E56B5-9AD1-45EF-AF86-E4008517E790}" srcId="{D637E713-BEEE-4274-81AA-E11B36863855}" destId="{F57FA3FE-669C-4D87-B900-40CC59BB109A}" srcOrd="0" destOrd="0" parTransId="{D1F275A5-2A34-4788-B3A6-9C0EE4B83D33}" sibTransId="{FC1C8A8F-FCBE-4B09-9785-3FE81CD08DC8}"/>
    <dgm:cxn modelId="{3B49584B-A971-4B41-BAEC-B63C84FAA845}" srcId="{D637E713-BEEE-4274-81AA-E11B36863855}" destId="{00F58201-D518-43B2-83A6-D004D054C915}" srcOrd="2" destOrd="0" parTransId="{4154EDE9-0F80-45D9-A0AB-0FB548BA7E41}" sibTransId="{D6C3A38B-E8C8-4698-A37D-0CAE02567330}"/>
    <dgm:cxn modelId="{98DF8DF0-7D8D-418C-9592-7C0AF9E99454}" type="presOf" srcId="{6BA3BAAC-7C12-4FBF-968A-E603A044A0F5}" destId="{145F41B0-182D-4A64-9105-406411A23708}" srcOrd="0" destOrd="0" presId="urn:microsoft.com/office/officeart/2008/layout/RadialCluster"/>
    <dgm:cxn modelId="{48CDBA32-91AF-4803-826F-FC891EA6ECB7}" type="presOf" srcId="{D1F275A5-2A34-4788-B3A6-9C0EE4B83D33}" destId="{FA176DF5-9DBA-4875-8916-D09EC6EA2F38}" srcOrd="0" destOrd="0" presId="urn:microsoft.com/office/officeart/2008/layout/RadialCluster"/>
    <dgm:cxn modelId="{FE90EB09-0DF1-41C5-BA61-5E3A2D132F00}" type="presOf" srcId="{9A2DBA07-5186-490E-862E-78FDE3DB584D}" destId="{773C139B-B7E5-4552-BDF4-D28FF7556973}" srcOrd="0" destOrd="0" presId="urn:microsoft.com/office/officeart/2008/layout/RadialCluster"/>
    <dgm:cxn modelId="{79854ACC-A357-44D2-9D08-6EEC3CDBC359}" type="presOf" srcId="{7B41DCA6-9F50-43E4-ABAB-91B44969F455}" destId="{623D08AB-340A-4259-B565-252CF108939D}" srcOrd="0" destOrd="0" presId="urn:microsoft.com/office/officeart/2008/layout/RadialCluster"/>
    <dgm:cxn modelId="{B5E51CE9-3EC7-44D1-86DF-1709A2E4F776}" srcId="{D637E713-BEEE-4274-81AA-E11B36863855}" destId="{9A2DBA07-5186-490E-862E-78FDE3DB584D}" srcOrd="1" destOrd="0" parTransId="{7B41DCA6-9F50-43E4-ABAB-91B44969F455}" sibTransId="{FBFA4BA6-8E4C-484E-88C2-00A12730EB93}"/>
    <dgm:cxn modelId="{BAF9EC0C-9A55-47AB-92AE-4AAEDDDEFBA3}" type="presOf" srcId="{4154EDE9-0F80-45D9-A0AB-0FB548BA7E41}" destId="{B928B3B1-6159-45D7-B967-35F85A857925}" srcOrd="0" destOrd="0" presId="urn:microsoft.com/office/officeart/2008/layout/RadialCluster"/>
    <dgm:cxn modelId="{7520B97E-1614-4602-ADA2-832B417DBBE9}" type="presOf" srcId="{F57FA3FE-669C-4D87-B900-40CC59BB109A}" destId="{055D8425-3039-455B-BB5F-E48FF90E804C}" srcOrd="0" destOrd="0" presId="urn:microsoft.com/office/officeart/2008/layout/RadialCluster"/>
    <dgm:cxn modelId="{B1FEE047-A596-4FAE-9436-6CAD0C93F9AF}" type="presOf" srcId="{D637E713-BEEE-4274-81AA-E11B36863855}" destId="{4690D48E-5668-4CE4-9822-4064F5503971}" srcOrd="0" destOrd="0" presId="urn:microsoft.com/office/officeart/2008/layout/RadialCluster"/>
    <dgm:cxn modelId="{4B80EF59-6AA4-454A-88AC-92077F552C40}" type="presOf" srcId="{00F58201-D518-43B2-83A6-D004D054C915}" destId="{F91F09AB-716C-4565-9E7D-4D8DD350FB96}" srcOrd="0" destOrd="0" presId="urn:microsoft.com/office/officeart/2008/layout/RadialCluster"/>
    <dgm:cxn modelId="{B6A09D06-43F8-4303-8AC0-B05B19A5D3F9}" type="presParOf" srcId="{145F41B0-182D-4A64-9105-406411A23708}" destId="{391BF890-4108-44F8-A7DD-A2A3E0F18E70}" srcOrd="0" destOrd="0" presId="urn:microsoft.com/office/officeart/2008/layout/RadialCluster"/>
    <dgm:cxn modelId="{019FB499-1FCB-4164-8B61-BA3FCEC5FBE1}" type="presParOf" srcId="{391BF890-4108-44F8-A7DD-A2A3E0F18E70}" destId="{4690D48E-5668-4CE4-9822-4064F5503971}" srcOrd="0" destOrd="0" presId="urn:microsoft.com/office/officeart/2008/layout/RadialCluster"/>
    <dgm:cxn modelId="{A8C539DF-D5F7-440C-BC30-C190D12D917D}" type="presParOf" srcId="{391BF890-4108-44F8-A7DD-A2A3E0F18E70}" destId="{FA176DF5-9DBA-4875-8916-D09EC6EA2F38}" srcOrd="1" destOrd="0" presId="urn:microsoft.com/office/officeart/2008/layout/RadialCluster"/>
    <dgm:cxn modelId="{83B42D13-2201-4D88-B17C-6A349F07DAEC}" type="presParOf" srcId="{391BF890-4108-44F8-A7DD-A2A3E0F18E70}" destId="{055D8425-3039-455B-BB5F-E48FF90E804C}" srcOrd="2" destOrd="0" presId="urn:microsoft.com/office/officeart/2008/layout/RadialCluster"/>
    <dgm:cxn modelId="{47FEBA00-F295-4125-8577-CF0646AB1AE4}" type="presParOf" srcId="{391BF890-4108-44F8-A7DD-A2A3E0F18E70}" destId="{623D08AB-340A-4259-B565-252CF108939D}" srcOrd="3" destOrd="0" presId="urn:microsoft.com/office/officeart/2008/layout/RadialCluster"/>
    <dgm:cxn modelId="{22D97FB7-F20D-4A9D-88FE-A2712101E4C1}" type="presParOf" srcId="{391BF890-4108-44F8-A7DD-A2A3E0F18E70}" destId="{773C139B-B7E5-4552-BDF4-D28FF7556973}" srcOrd="4" destOrd="0" presId="urn:microsoft.com/office/officeart/2008/layout/RadialCluster"/>
    <dgm:cxn modelId="{6A8593C1-A530-43EF-B77C-D399549C3987}" type="presParOf" srcId="{391BF890-4108-44F8-A7DD-A2A3E0F18E70}" destId="{B928B3B1-6159-45D7-B967-35F85A857925}" srcOrd="5" destOrd="0" presId="urn:microsoft.com/office/officeart/2008/layout/RadialCluster"/>
    <dgm:cxn modelId="{8C895819-F5B4-42F5-8F7B-C810DD19C503}" type="presParOf" srcId="{391BF890-4108-44F8-A7DD-A2A3E0F18E70}" destId="{F91F09AB-716C-4565-9E7D-4D8DD350FB9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A3BAAC-7C12-4FBF-968A-E603A044A0F5}" type="doc">
      <dgm:prSet loTypeId="urn:microsoft.com/office/officeart/2009/3/layout/CircleRelationship" loCatId="relationship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637E713-BEEE-4274-81AA-E11B36863855}">
      <dgm:prSet phldrT="[Text]"/>
      <dgm:spPr/>
      <dgm:t>
        <a:bodyPr/>
        <a:lstStyle/>
        <a:p>
          <a:r>
            <a:rPr lang="en-IN" dirty="0" smtClean="0"/>
            <a:t>DEVELOPING</a:t>
          </a:r>
          <a:endParaRPr lang="en-IN" dirty="0"/>
        </a:p>
      </dgm:t>
    </dgm:pt>
    <dgm:pt modelId="{00828F4B-478B-4880-AD87-883E9AE8459E}" type="parTrans" cxnId="{4C1E7E9E-2308-4399-A67F-841B44CCEE21}">
      <dgm:prSet/>
      <dgm:spPr/>
      <dgm:t>
        <a:bodyPr/>
        <a:lstStyle/>
        <a:p>
          <a:endParaRPr lang="en-IN"/>
        </a:p>
      </dgm:t>
    </dgm:pt>
    <dgm:pt modelId="{2736DF69-A50E-42AF-AB8D-CFB4215DF9F7}" type="sibTrans" cxnId="{4C1E7E9E-2308-4399-A67F-841B44CCEE21}">
      <dgm:prSet/>
      <dgm:spPr/>
      <dgm:t>
        <a:bodyPr/>
        <a:lstStyle/>
        <a:p>
          <a:endParaRPr lang="en-IN"/>
        </a:p>
      </dgm:t>
    </dgm:pt>
    <dgm:pt modelId="{F57FA3FE-669C-4D87-B900-40CC59BB109A}">
      <dgm:prSet phldrT="[Text]"/>
      <dgm:spPr/>
      <dgm:t>
        <a:bodyPr/>
        <a:lstStyle/>
        <a:p>
          <a:r>
            <a:rPr lang="en-IN" dirty="0" smtClean="0"/>
            <a:t>SQL</a:t>
          </a:r>
          <a:endParaRPr lang="en-IN" dirty="0"/>
        </a:p>
      </dgm:t>
    </dgm:pt>
    <dgm:pt modelId="{D1F275A5-2A34-4788-B3A6-9C0EE4B83D33}" type="parTrans" cxnId="{8C5E56B5-9AD1-45EF-AF86-E4008517E790}">
      <dgm:prSet/>
      <dgm:spPr/>
      <dgm:t>
        <a:bodyPr/>
        <a:lstStyle/>
        <a:p>
          <a:endParaRPr lang="en-IN"/>
        </a:p>
      </dgm:t>
    </dgm:pt>
    <dgm:pt modelId="{FC1C8A8F-FCBE-4B09-9785-3FE81CD08DC8}" type="sibTrans" cxnId="{8C5E56B5-9AD1-45EF-AF86-E4008517E790}">
      <dgm:prSet/>
      <dgm:spPr/>
      <dgm:t>
        <a:bodyPr/>
        <a:lstStyle/>
        <a:p>
          <a:endParaRPr lang="en-IN"/>
        </a:p>
      </dgm:t>
    </dgm:pt>
    <dgm:pt modelId="{00F58201-D518-43B2-83A6-D004D054C915}">
      <dgm:prSet phldrT="[Text]"/>
      <dgm:spPr/>
      <dgm:t>
        <a:bodyPr/>
        <a:lstStyle/>
        <a:p>
          <a:r>
            <a:rPr lang="en-IN" dirty="0" smtClean="0"/>
            <a:t>Python</a:t>
          </a:r>
        </a:p>
        <a:p>
          <a:r>
            <a:rPr lang="en-IN" dirty="0" smtClean="0"/>
            <a:t>(Flask)</a:t>
          </a:r>
          <a:endParaRPr lang="en-IN" dirty="0"/>
        </a:p>
      </dgm:t>
    </dgm:pt>
    <dgm:pt modelId="{4154EDE9-0F80-45D9-A0AB-0FB548BA7E41}" type="parTrans" cxnId="{3B49584B-A971-4B41-BAEC-B63C84FAA845}">
      <dgm:prSet/>
      <dgm:spPr/>
      <dgm:t>
        <a:bodyPr/>
        <a:lstStyle/>
        <a:p>
          <a:endParaRPr lang="en-IN"/>
        </a:p>
      </dgm:t>
    </dgm:pt>
    <dgm:pt modelId="{D6C3A38B-E8C8-4698-A37D-0CAE02567330}" type="sibTrans" cxnId="{3B49584B-A971-4B41-BAEC-B63C84FAA845}">
      <dgm:prSet/>
      <dgm:spPr/>
      <dgm:t>
        <a:bodyPr/>
        <a:lstStyle/>
        <a:p>
          <a:endParaRPr lang="en-IN"/>
        </a:p>
      </dgm:t>
    </dgm:pt>
    <dgm:pt modelId="{EFF1DABC-F920-4632-8C94-4DAF2AC6BB2A}" type="pres">
      <dgm:prSet presAssocID="{6BA3BAAC-7C12-4FBF-968A-E603A044A0F5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2ABAEE44-4D49-4FA6-B143-C95B30CF8424}" type="pres">
      <dgm:prSet presAssocID="{D637E713-BEEE-4274-81AA-E11B36863855}" presName="Parent" presStyleLbl="node0" presStyleIdx="0" presStyleCnt="1" custLinFactNeighborX="718" custLinFactNeighborY="2156">
        <dgm:presLayoutVars>
          <dgm:chMax val="5"/>
          <dgm:chPref val="5"/>
        </dgm:presLayoutVars>
      </dgm:prSet>
      <dgm:spPr/>
      <dgm:t>
        <a:bodyPr/>
        <a:lstStyle/>
        <a:p>
          <a:endParaRPr lang="en-IN"/>
        </a:p>
      </dgm:t>
    </dgm:pt>
    <dgm:pt modelId="{7A83E6E9-F1FB-4138-9836-C6EECAF0E0AA}" type="pres">
      <dgm:prSet presAssocID="{D637E713-BEEE-4274-81AA-E11B36863855}" presName="Accent1" presStyleLbl="node1" presStyleIdx="0" presStyleCnt="13"/>
      <dgm:spPr/>
    </dgm:pt>
    <dgm:pt modelId="{A3B34E4C-CF8F-404B-9D5A-8D6C8B5D8AAA}" type="pres">
      <dgm:prSet presAssocID="{D637E713-BEEE-4274-81AA-E11B36863855}" presName="Accent2" presStyleLbl="node1" presStyleIdx="1" presStyleCnt="13"/>
      <dgm:spPr/>
    </dgm:pt>
    <dgm:pt modelId="{EA262325-7F40-48D8-BC06-604484B5C363}" type="pres">
      <dgm:prSet presAssocID="{D637E713-BEEE-4274-81AA-E11B36863855}" presName="Accent3" presStyleLbl="node1" presStyleIdx="2" presStyleCnt="13"/>
      <dgm:spPr/>
    </dgm:pt>
    <dgm:pt modelId="{E5216989-83CC-43A6-9148-56ADF4E52E7A}" type="pres">
      <dgm:prSet presAssocID="{D637E713-BEEE-4274-81AA-E11B36863855}" presName="Accent4" presStyleLbl="node1" presStyleIdx="3" presStyleCnt="13"/>
      <dgm:spPr/>
    </dgm:pt>
    <dgm:pt modelId="{9F588CF8-D09E-4150-88B8-27A847CCDE19}" type="pres">
      <dgm:prSet presAssocID="{D637E713-BEEE-4274-81AA-E11B36863855}" presName="Accent5" presStyleLbl="node1" presStyleIdx="4" presStyleCnt="13"/>
      <dgm:spPr/>
    </dgm:pt>
    <dgm:pt modelId="{A2C823D6-7BF2-4EB2-85D5-68CD214A17D6}" type="pres">
      <dgm:prSet presAssocID="{D637E713-BEEE-4274-81AA-E11B36863855}" presName="Accent6" presStyleLbl="node1" presStyleIdx="5" presStyleCnt="13"/>
      <dgm:spPr/>
    </dgm:pt>
    <dgm:pt modelId="{A91EC593-923D-4B70-B567-AD7811608598}" type="pres">
      <dgm:prSet presAssocID="{F57FA3FE-669C-4D87-B900-40CC59BB109A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C38FA49B-72AF-4F48-80F6-031AFA5EEAFA}" type="pres">
      <dgm:prSet presAssocID="{F57FA3FE-669C-4D87-B900-40CC59BB109A}" presName="Accent7" presStyleCnt="0"/>
      <dgm:spPr/>
    </dgm:pt>
    <dgm:pt modelId="{3FE653AA-F162-4F7D-A469-4872D1973FE5}" type="pres">
      <dgm:prSet presAssocID="{F57FA3FE-669C-4D87-B900-40CC59BB109A}" presName="AccentHold1" presStyleLbl="node1" presStyleIdx="7" presStyleCnt="13"/>
      <dgm:spPr/>
    </dgm:pt>
    <dgm:pt modelId="{C832F0D9-B27B-43B5-A14D-30393E95BC86}" type="pres">
      <dgm:prSet presAssocID="{F57FA3FE-669C-4D87-B900-40CC59BB109A}" presName="Accent8" presStyleCnt="0"/>
      <dgm:spPr/>
    </dgm:pt>
    <dgm:pt modelId="{95539E32-FDC0-4D65-8394-CAA1B133445B}" type="pres">
      <dgm:prSet presAssocID="{F57FA3FE-669C-4D87-B900-40CC59BB109A}" presName="AccentHold2" presStyleLbl="node1" presStyleIdx="8" presStyleCnt="13"/>
      <dgm:spPr/>
    </dgm:pt>
    <dgm:pt modelId="{D339619B-C6FE-45E2-B3BF-F23CD041C7A8}" type="pres">
      <dgm:prSet presAssocID="{00F58201-D518-43B2-83A6-D004D054C915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9FCAB54A-53AA-44FC-8B50-3DA33BCF9A86}" type="pres">
      <dgm:prSet presAssocID="{00F58201-D518-43B2-83A6-D004D054C915}" presName="Accent9" presStyleCnt="0"/>
      <dgm:spPr/>
    </dgm:pt>
    <dgm:pt modelId="{2FB64584-C0AB-4573-9CE6-583CC21428DA}" type="pres">
      <dgm:prSet presAssocID="{00F58201-D518-43B2-83A6-D004D054C915}" presName="AccentHold1" presStyleLbl="node1" presStyleIdx="10" presStyleCnt="13"/>
      <dgm:spPr/>
    </dgm:pt>
    <dgm:pt modelId="{D7BF91A4-23B5-4DEB-B7C7-D53C0E948C0A}" type="pres">
      <dgm:prSet presAssocID="{00F58201-D518-43B2-83A6-D004D054C915}" presName="Accent10" presStyleCnt="0"/>
      <dgm:spPr/>
    </dgm:pt>
    <dgm:pt modelId="{6E86F46C-D2FB-4F0F-876A-D24453407DC5}" type="pres">
      <dgm:prSet presAssocID="{00F58201-D518-43B2-83A6-D004D054C915}" presName="AccentHold2" presStyleLbl="node1" presStyleIdx="11" presStyleCnt="13"/>
      <dgm:spPr/>
    </dgm:pt>
    <dgm:pt modelId="{763329D3-354C-4D5F-B846-113FFAA4372D}" type="pres">
      <dgm:prSet presAssocID="{00F58201-D518-43B2-83A6-D004D054C915}" presName="Accent11" presStyleCnt="0"/>
      <dgm:spPr/>
    </dgm:pt>
    <dgm:pt modelId="{F6D0A759-7B12-4B88-ACEC-A40A7FC92415}" type="pres">
      <dgm:prSet presAssocID="{00F58201-D518-43B2-83A6-D004D054C915}" presName="AccentHold3" presStyleLbl="node1" presStyleIdx="12" presStyleCnt="13" custLinFactNeighborX="47970" custLinFactNeighborY="-69292"/>
      <dgm:spPr/>
    </dgm:pt>
  </dgm:ptLst>
  <dgm:cxnLst>
    <dgm:cxn modelId="{B7757244-6C06-4B08-AECD-10DC42BDA302}" type="presOf" srcId="{D637E713-BEEE-4274-81AA-E11B36863855}" destId="{2ABAEE44-4D49-4FA6-B143-C95B30CF8424}" srcOrd="0" destOrd="0" presId="urn:microsoft.com/office/officeart/2009/3/layout/CircleRelationship"/>
    <dgm:cxn modelId="{4C1E7E9E-2308-4399-A67F-841B44CCEE21}" srcId="{6BA3BAAC-7C12-4FBF-968A-E603A044A0F5}" destId="{D637E713-BEEE-4274-81AA-E11B36863855}" srcOrd="0" destOrd="0" parTransId="{00828F4B-478B-4880-AD87-883E9AE8459E}" sibTransId="{2736DF69-A50E-42AF-AB8D-CFB4215DF9F7}"/>
    <dgm:cxn modelId="{3B49584B-A971-4B41-BAEC-B63C84FAA845}" srcId="{D637E713-BEEE-4274-81AA-E11B36863855}" destId="{00F58201-D518-43B2-83A6-D004D054C915}" srcOrd="1" destOrd="0" parTransId="{4154EDE9-0F80-45D9-A0AB-0FB548BA7E41}" sibTransId="{D6C3A38B-E8C8-4698-A37D-0CAE02567330}"/>
    <dgm:cxn modelId="{42C94970-7D43-4929-8602-9145070339E8}" type="presOf" srcId="{F57FA3FE-669C-4D87-B900-40CC59BB109A}" destId="{A91EC593-923D-4B70-B567-AD7811608598}" srcOrd="0" destOrd="0" presId="urn:microsoft.com/office/officeart/2009/3/layout/CircleRelationship"/>
    <dgm:cxn modelId="{FDEB995A-9DB5-4063-B222-692A309A3A9E}" type="presOf" srcId="{00F58201-D518-43B2-83A6-D004D054C915}" destId="{D339619B-C6FE-45E2-B3BF-F23CD041C7A8}" srcOrd="0" destOrd="0" presId="urn:microsoft.com/office/officeart/2009/3/layout/CircleRelationship"/>
    <dgm:cxn modelId="{8C5E56B5-9AD1-45EF-AF86-E4008517E790}" srcId="{D637E713-BEEE-4274-81AA-E11B36863855}" destId="{F57FA3FE-669C-4D87-B900-40CC59BB109A}" srcOrd="0" destOrd="0" parTransId="{D1F275A5-2A34-4788-B3A6-9C0EE4B83D33}" sibTransId="{FC1C8A8F-FCBE-4B09-9785-3FE81CD08DC8}"/>
    <dgm:cxn modelId="{392668D2-27E4-4347-907B-615F7FCE92D5}" type="presOf" srcId="{6BA3BAAC-7C12-4FBF-968A-E603A044A0F5}" destId="{EFF1DABC-F920-4632-8C94-4DAF2AC6BB2A}" srcOrd="0" destOrd="0" presId="urn:microsoft.com/office/officeart/2009/3/layout/CircleRelationship"/>
    <dgm:cxn modelId="{A3945EC1-2BD5-462A-9922-9D99AB56A04C}" type="presParOf" srcId="{EFF1DABC-F920-4632-8C94-4DAF2AC6BB2A}" destId="{2ABAEE44-4D49-4FA6-B143-C95B30CF8424}" srcOrd="0" destOrd="0" presId="urn:microsoft.com/office/officeart/2009/3/layout/CircleRelationship"/>
    <dgm:cxn modelId="{00C6AEBB-6E35-46BB-9C77-D18E94B7A1FC}" type="presParOf" srcId="{EFF1DABC-F920-4632-8C94-4DAF2AC6BB2A}" destId="{7A83E6E9-F1FB-4138-9836-C6EECAF0E0AA}" srcOrd="1" destOrd="0" presId="urn:microsoft.com/office/officeart/2009/3/layout/CircleRelationship"/>
    <dgm:cxn modelId="{B3050F2A-60D1-47C9-8A99-A3350926B7DC}" type="presParOf" srcId="{EFF1DABC-F920-4632-8C94-4DAF2AC6BB2A}" destId="{A3B34E4C-CF8F-404B-9D5A-8D6C8B5D8AAA}" srcOrd="2" destOrd="0" presId="urn:microsoft.com/office/officeart/2009/3/layout/CircleRelationship"/>
    <dgm:cxn modelId="{395BDC3B-C8C8-4EC1-B852-2436C8F10F33}" type="presParOf" srcId="{EFF1DABC-F920-4632-8C94-4DAF2AC6BB2A}" destId="{EA262325-7F40-48D8-BC06-604484B5C363}" srcOrd="3" destOrd="0" presId="urn:microsoft.com/office/officeart/2009/3/layout/CircleRelationship"/>
    <dgm:cxn modelId="{5AA6D7B6-63AF-4EB0-B057-514F2C5F00D6}" type="presParOf" srcId="{EFF1DABC-F920-4632-8C94-4DAF2AC6BB2A}" destId="{E5216989-83CC-43A6-9148-56ADF4E52E7A}" srcOrd="4" destOrd="0" presId="urn:microsoft.com/office/officeart/2009/3/layout/CircleRelationship"/>
    <dgm:cxn modelId="{70D8E23C-8E95-4DB0-8779-9D8A058D93D2}" type="presParOf" srcId="{EFF1DABC-F920-4632-8C94-4DAF2AC6BB2A}" destId="{9F588CF8-D09E-4150-88B8-27A847CCDE19}" srcOrd="5" destOrd="0" presId="urn:microsoft.com/office/officeart/2009/3/layout/CircleRelationship"/>
    <dgm:cxn modelId="{5019661C-70CD-4930-83DF-C986D8D35DA4}" type="presParOf" srcId="{EFF1DABC-F920-4632-8C94-4DAF2AC6BB2A}" destId="{A2C823D6-7BF2-4EB2-85D5-68CD214A17D6}" srcOrd="6" destOrd="0" presId="urn:microsoft.com/office/officeart/2009/3/layout/CircleRelationship"/>
    <dgm:cxn modelId="{95759BDD-55F6-437E-80A6-B5D2C1F2E9AA}" type="presParOf" srcId="{EFF1DABC-F920-4632-8C94-4DAF2AC6BB2A}" destId="{A91EC593-923D-4B70-B567-AD7811608598}" srcOrd="7" destOrd="0" presId="urn:microsoft.com/office/officeart/2009/3/layout/CircleRelationship"/>
    <dgm:cxn modelId="{D34387D0-150F-47FE-B6FE-037A4EFF8A00}" type="presParOf" srcId="{EFF1DABC-F920-4632-8C94-4DAF2AC6BB2A}" destId="{C38FA49B-72AF-4F48-80F6-031AFA5EEAFA}" srcOrd="8" destOrd="0" presId="urn:microsoft.com/office/officeart/2009/3/layout/CircleRelationship"/>
    <dgm:cxn modelId="{2DEB3AF5-D0C5-4BDE-B79A-C93F0A0D7092}" type="presParOf" srcId="{C38FA49B-72AF-4F48-80F6-031AFA5EEAFA}" destId="{3FE653AA-F162-4F7D-A469-4872D1973FE5}" srcOrd="0" destOrd="0" presId="urn:microsoft.com/office/officeart/2009/3/layout/CircleRelationship"/>
    <dgm:cxn modelId="{FE270C5F-8A6D-4B08-9E7D-A8DCF2BCFC55}" type="presParOf" srcId="{EFF1DABC-F920-4632-8C94-4DAF2AC6BB2A}" destId="{C832F0D9-B27B-43B5-A14D-30393E95BC86}" srcOrd="9" destOrd="0" presId="urn:microsoft.com/office/officeart/2009/3/layout/CircleRelationship"/>
    <dgm:cxn modelId="{2648E750-CBC0-45D5-8A7D-96F16A37035E}" type="presParOf" srcId="{C832F0D9-B27B-43B5-A14D-30393E95BC86}" destId="{95539E32-FDC0-4D65-8394-CAA1B133445B}" srcOrd="0" destOrd="0" presId="urn:microsoft.com/office/officeart/2009/3/layout/CircleRelationship"/>
    <dgm:cxn modelId="{B291DA09-E933-404D-9615-6FC7FFD6C774}" type="presParOf" srcId="{EFF1DABC-F920-4632-8C94-4DAF2AC6BB2A}" destId="{D339619B-C6FE-45E2-B3BF-F23CD041C7A8}" srcOrd="10" destOrd="0" presId="urn:microsoft.com/office/officeart/2009/3/layout/CircleRelationship"/>
    <dgm:cxn modelId="{B4E71050-92C8-4255-8E79-1C3FC8F5F62D}" type="presParOf" srcId="{EFF1DABC-F920-4632-8C94-4DAF2AC6BB2A}" destId="{9FCAB54A-53AA-44FC-8B50-3DA33BCF9A86}" srcOrd="11" destOrd="0" presId="urn:microsoft.com/office/officeart/2009/3/layout/CircleRelationship"/>
    <dgm:cxn modelId="{EA6709A3-B043-42B6-A269-F6A993CF9D8B}" type="presParOf" srcId="{9FCAB54A-53AA-44FC-8B50-3DA33BCF9A86}" destId="{2FB64584-C0AB-4573-9CE6-583CC21428DA}" srcOrd="0" destOrd="0" presId="urn:microsoft.com/office/officeart/2009/3/layout/CircleRelationship"/>
    <dgm:cxn modelId="{91F37841-B32F-4528-A3DC-AB65BF398A09}" type="presParOf" srcId="{EFF1DABC-F920-4632-8C94-4DAF2AC6BB2A}" destId="{D7BF91A4-23B5-4DEB-B7C7-D53C0E948C0A}" srcOrd="12" destOrd="0" presId="urn:microsoft.com/office/officeart/2009/3/layout/CircleRelationship"/>
    <dgm:cxn modelId="{1AFE32B4-4C06-4E77-B9F3-DA22F8D42F2D}" type="presParOf" srcId="{D7BF91A4-23B5-4DEB-B7C7-D53C0E948C0A}" destId="{6E86F46C-D2FB-4F0F-876A-D24453407DC5}" srcOrd="0" destOrd="0" presId="urn:microsoft.com/office/officeart/2009/3/layout/CircleRelationship"/>
    <dgm:cxn modelId="{DD3BEB77-FC8B-4925-BBAF-4405508F4C0B}" type="presParOf" srcId="{EFF1DABC-F920-4632-8C94-4DAF2AC6BB2A}" destId="{763329D3-354C-4D5F-B846-113FFAA4372D}" srcOrd="13" destOrd="0" presId="urn:microsoft.com/office/officeart/2009/3/layout/CircleRelationship"/>
    <dgm:cxn modelId="{EB9D04BB-3C08-4366-97C0-023E9F27C117}" type="presParOf" srcId="{763329D3-354C-4D5F-B846-113FFAA4372D}" destId="{F6D0A759-7B12-4B88-ACEC-A40A7FC92415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0D48E-5668-4CE4-9822-4064F5503971}">
      <dsp:nvSpPr>
        <dsp:cNvPr id="0" name=""/>
        <dsp:cNvSpPr/>
      </dsp:nvSpPr>
      <dsp:spPr>
        <a:xfrm>
          <a:off x="2122645" y="1427719"/>
          <a:ext cx="1420885" cy="145128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DESIGNING</a:t>
          </a:r>
          <a:endParaRPr lang="en-IN" sz="2000" kern="1200" dirty="0"/>
        </a:p>
      </dsp:txBody>
      <dsp:txXfrm>
        <a:off x="2192007" y="1497081"/>
        <a:ext cx="1282161" cy="1312558"/>
      </dsp:txXfrm>
    </dsp:sp>
    <dsp:sp modelId="{FA176DF5-9DBA-4875-8916-D09EC6EA2F38}">
      <dsp:nvSpPr>
        <dsp:cNvPr id="0" name=""/>
        <dsp:cNvSpPr/>
      </dsp:nvSpPr>
      <dsp:spPr>
        <a:xfrm rot="16228310">
          <a:off x="2616174" y="1202986"/>
          <a:ext cx="4494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9481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D8425-3039-455B-BB5F-E48FF90E804C}">
      <dsp:nvSpPr>
        <dsp:cNvPr id="0" name=""/>
        <dsp:cNvSpPr/>
      </dsp:nvSpPr>
      <dsp:spPr>
        <a:xfrm>
          <a:off x="2354391" y="226200"/>
          <a:ext cx="982941" cy="752053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HTML</a:t>
          </a:r>
          <a:endParaRPr lang="en-IN" sz="2500" kern="1200" dirty="0"/>
        </a:p>
      </dsp:txBody>
      <dsp:txXfrm>
        <a:off x="2391103" y="262912"/>
        <a:ext cx="909517" cy="678629"/>
      </dsp:txXfrm>
    </dsp:sp>
    <dsp:sp modelId="{623D08AB-340A-4259-B565-252CF108939D}">
      <dsp:nvSpPr>
        <dsp:cNvPr id="0" name=""/>
        <dsp:cNvSpPr/>
      </dsp:nvSpPr>
      <dsp:spPr>
        <a:xfrm rot="2132438">
          <a:off x="3489740" y="2828713"/>
          <a:ext cx="5774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7474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C139B-B7E5-4552-BDF4-D28FF7556973}">
      <dsp:nvSpPr>
        <dsp:cNvPr id="0" name=""/>
        <dsp:cNvSpPr/>
      </dsp:nvSpPr>
      <dsp:spPr>
        <a:xfrm>
          <a:off x="3601115" y="2996550"/>
          <a:ext cx="1789349" cy="689168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JavaScript</a:t>
          </a:r>
          <a:endParaRPr lang="en-IN" sz="3000" kern="1200" dirty="0"/>
        </a:p>
      </dsp:txBody>
      <dsp:txXfrm>
        <a:off x="3634757" y="3030192"/>
        <a:ext cx="1722065" cy="621884"/>
      </dsp:txXfrm>
    </dsp:sp>
    <dsp:sp modelId="{B928B3B1-6159-45D7-B967-35F85A857925}">
      <dsp:nvSpPr>
        <dsp:cNvPr id="0" name=""/>
        <dsp:cNvSpPr/>
      </dsp:nvSpPr>
      <dsp:spPr>
        <a:xfrm rot="8614706">
          <a:off x="1522513" y="2874996"/>
          <a:ext cx="6650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5087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F09AB-716C-4565-9E7D-4D8DD350FB96}">
      <dsp:nvSpPr>
        <dsp:cNvPr id="0" name=""/>
        <dsp:cNvSpPr/>
      </dsp:nvSpPr>
      <dsp:spPr>
        <a:xfrm>
          <a:off x="631070" y="3028479"/>
          <a:ext cx="956398" cy="793583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CSS</a:t>
          </a:r>
          <a:endParaRPr lang="en-IN" sz="3500" kern="1200" dirty="0"/>
        </a:p>
      </dsp:txBody>
      <dsp:txXfrm>
        <a:off x="669810" y="3067219"/>
        <a:ext cx="878918" cy="716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AEE44-4D49-4FA6-B143-C95B30CF8424}">
      <dsp:nvSpPr>
        <dsp:cNvPr id="0" name=""/>
        <dsp:cNvSpPr/>
      </dsp:nvSpPr>
      <dsp:spPr>
        <a:xfrm>
          <a:off x="1146198" y="253302"/>
          <a:ext cx="3202269" cy="32022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DEVELOPING</a:t>
          </a:r>
          <a:endParaRPr lang="en-IN" sz="2000" kern="1200" dirty="0"/>
        </a:p>
      </dsp:txBody>
      <dsp:txXfrm>
        <a:off x="1615159" y="722253"/>
        <a:ext cx="2264347" cy="2264298"/>
      </dsp:txXfrm>
    </dsp:sp>
    <dsp:sp modelId="{7A83E6E9-F1FB-4138-9836-C6EECAF0E0AA}">
      <dsp:nvSpPr>
        <dsp:cNvPr id="0" name=""/>
        <dsp:cNvSpPr/>
      </dsp:nvSpPr>
      <dsp:spPr>
        <a:xfrm>
          <a:off x="2950352" y="38368"/>
          <a:ext cx="356138" cy="35613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B34E4C-CF8F-404B-9D5A-8D6C8B5D8AAA}">
      <dsp:nvSpPr>
        <dsp:cNvPr id="0" name=""/>
        <dsp:cNvSpPr/>
      </dsp:nvSpPr>
      <dsp:spPr>
        <a:xfrm>
          <a:off x="2107054" y="3148543"/>
          <a:ext cx="257872" cy="258121"/>
        </a:xfrm>
        <a:prstGeom prst="ellipse">
          <a:avLst/>
        </a:prstGeom>
        <a:gradFill rotWithShape="0">
          <a:gsLst>
            <a:gs pos="0">
              <a:schemeClr val="accent3">
                <a:hueOff val="937522"/>
                <a:satOff val="-1407"/>
                <a:lumOff val="-229"/>
                <a:alphaOff val="0"/>
                <a:shade val="51000"/>
                <a:satMod val="130000"/>
              </a:schemeClr>
            </a:gs>
            <a:gs pos="80000">
              <a:schemeClr val="accent3">
                <a:hueOff val="937522"/>
                <a:satOff val="-1407"/>
                <a:lumOff val="-229"/>
                <a:alphaOff val="0"/>
                <a:shade val="93000"/>
                <a:satMod val="130000"/>
              </a:schemeClr>
            </a:gs>
            <a:gs pos="100000">
              <a:schemeClr val="accent3">
                <a:hueOff val="937522"/>
                <a:satOff val="-1407"/>
                <a:lumOff val="-22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262325-7F40-48D8-BC06-604484B5C363}">
      <dsp:nvSpPr>
        <dsp:cNvPr id="0" name=""/>
        <dsp:cNvSpPr/>
      </dsp:nvSpPr>
      <dsp:spPr>
        <a:xfrm>
          <a:off x="4531536" y="1483847"/>
          <a:ext cx="257872" cy="258121"/>
        </a:xfrm>
        <a:prstGeom prst="ellipse">
          <a:avLst/>
        </a:prstGeom>
        <a:gradFill rotWithShape="0">
          <a:gsLst>
            <a:gs pos="0">
              <a:schemeClr val="accent3">
                <a:hueOff val="1875044"/>
                <a:satOff val="-2813"/>
                <a:lumOff val="-458"/>
                <a:alphaOff val="0"/>
                <a:shade val="51000"/>
                <a:satMod val="130000"/>
              </a:schemeClr>
            </a:gs>
            <a:gs pos="80000">
              <a:schemeClr val="accent3">
                <a:hueOff val="1875044"/>
                <a:satOff val="-2813"/>
                <a:lumOff val="-458"/>
                <a:alphaOff val="0"/>
                <a:shade val="93000"/>
                <a:satMod val="130000"/>
              </a:schemeClr>
            </a:gs>
            <a:gs pos="100000">
              <a:schemeClr val="accent3">
                <a:hueOff val="1875044"/>
                <a:satOff val="-2813"/>
                <a:lumOff val="-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216989-83CC-43A6-9148-56ADF4E52E7A}">
      <dsp:nvSpPr>
        <dsp:cNvPr id="0" name=""/>
        <dsp:cNvSpPr/>
      </dsp:nvSpPr>
      <dsp:spPr>
        <a:xfrm>
          <a:off x="3297557" y="3423124"/>
          <a:ext cx="356138" cy="356132"/>
        </a:xfrm>
        <a:prstGeom prst="ellipse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588CF8-D09E-4150-88B8-27A847CCDE19}">
      <dsp:nvSpPr>
        <dsp:cNvPr id="0" name=""/>
        <dsp:cNvSpPr/>
      </dsp:nvSpPr>
      <dsp:spPr>
        <a:xfrm>
          <a:off x="2180306" y="544510"/>
          <a:ext cx="257872" cy="258121"/>
        </a:xfrm>
        <a:prstGeom prst="ellipse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C823D6-7BF2-4EB2-85D5-68CD214A17D6}">
      <dsp:nvSpPr>
        <dsp:cNvPr id="0" name=""/>
        <dsp:cNvSpPr/>
      </dsp:nvSpPr>
      <dsp:spPr>
        <a:xfrm>
          <a:off x="1367381" y="2021039"/>
          <a:ext cx="257872" cy="258121"/>
        </a:xfrm>
        <a:prstGeom prst="ellipse">
          <a:avLst/>
        </a:prstGeom>
        <a:gradFill rotWithShape="0">
          <a:gsLst>
            <a:gs pos="0">
              <a:schemeClr val="accent3">
                <a:hueOff val="4687610"/>
                <a:satOff val="-7033"/>
                <a:lumOff val="-1144"/>
                <a:alphaOff val="0"/>
                <a:shade val="51000"/>
                <a:satMod val="130000"/>
              </a:schemeClr>
            </a:gs>
            <a:gs pos="80000">
              <a:schemeClr val="accent3">
                <a:hueOff val="4687610"/>
                <a:satOff val="-7033"/>
                <a:lumOff val="-1144"/>
                <a:alphaOff val="0"/>
                <a:shade val="93000"/>
                <a:satMod val="130000"/>
              </a:schemeClr>
            </a:gs>
            <a:gs pos="100000">
              <a:schemeClr val="accent3">
                <a:hueOff val="4687610"/>
                <a:satOff val="-7033"/>
                <a:lumOff val="-114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1EC593-923D-4B70-B567-AD7811608598}">
      <dsp:nvSpPr>
        <dsp:cNvPr id="0" name=""/>
        <dsp:cNvSpPr/>
      </dsp:nvSpPr>
      <dsp:spPr>
        <a:xfrm>
          <a:off x="122683" y="762230"/>
          <a:ext cx="1301871" cy="1301455"/>
        </a:xfrm>
        <a:prstGeom prst="ellipse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SQL</a:t>
          </a:r>
          <a:endParaRPr lang="en-IN" sz="2000" kern="1200" dirty="0"/>
        </a:p>
      </dsp:txBody>
      <dsp:txXfrm>
        <a:off x="313338" y="952824"/>
        <a:ext cx="920561" cy="920267"/>
      </dsp:txXfrm>
    </dsp:sp>
    <dsp:sp modelId="{3FE653AA-F162-4F7D-A469-4872D1973FE5}">
      <dsp:nvSpPr>
        <dsp:cNvPr id="0" name=""/>
        <dsp:cNvSpPr/>
      </dsp:nvSpPr>
      <dsp:spPr>
        <a:xfrm>
          <a:off x="2590044" y="555733"/>
          <a:ext cx="356138" cy="356132"/>
        </a:xfrm>
        <a:prstGeom prst="ellipse">
          <a:avLst/>
        </a:prstGeom>
        <a:gradFill rotWithShape="0">
          <a:gsLst>
            <a:gs pos="0">
              <a:schemeClr val="accent3">
                <a:hueOff val="6562654"/>
                <a:satOff val="-9847"/>
                <a:lumOff val="-1601"/>
                <a:alphaOff val="0"/>
                <a:shade val="51000"/>
                <a:satMod val="130000"/>
              </a:schemeClr>
            </a:gs>
            <a:gs pos="80000">
              <a:schemeClr val="accent3">
                <a:hueOff val="6562654"/>
                <a:satOff val="-9847"/>
                <a:lumOff val="-1601"/>
                <a:alphaOff val="0"/>
                <a:shade val="93000"/>
                <a:satMod val="130000"/>
              </a:schemeClr>
            </a:gs>
            <a:gs pos="100000">
              <a:schemeClr val="accent3">
                <a:hueOff val="6562654"/>
                <a:satOff val="-9847"/>
                <a:lumOff val="-16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539E32-FDC0-4D65-8394-CAA1B133445B}">
      <dsp:nvSpPr>
        <dsp:cNvPr id="0" name=""/>
        <dsp:cNvSpPr/>
      </dsp:nvSpPr>
      <dsp:spPr>
        <a:xfrm>
          <a:off x="244770" y="2445255"/>
          <a:ext cx="643789" cy="643806"/>
        </a:xfrm>
        <a:prstGeom prst="ellipse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39619B-C6FE-45E2-B3BF-F23CD041C7A8}">
      <dsp:nvSpPr>
        <dsp:cNvPr id="0" name=""/>
        <dsp:cNvSpPr/>
      </dsp:nvSpPr>
      <dsp:spPr>
        <a:xfrm>
          <a:off x="4653623" y="149846"/>
          <a:ext cx="1301871" cy="1301455"/>
        </a:xfrm>
        <a:prstGeom prst="ellipse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Python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(Flask)</a:t>
          </a:r>
          <a:endParaRPr lang="en-IN" sz="2000" kern="1200" dirty="0"/>
        </a:p>
      </dsp:txBody>
      <dsp:txXfrm>
        <a:off x="4844278" y="340440"/>
        <a:ext cx="920561" cy="920267"/>
      </dsp:txXfrm>
    </dsp:sp>
    <dsp:sp modelId="{2FB64584-C0AB-4573-9CE6-583CC21428DA}">
      <dsp:nvSpPr>
        <dsp:cNvPr id="0" name=""/>
        <dsp:cNvSpPr/>
      </dsp:nvSpPr>
      <dsp:spPr>
        <a:xfrm>
          <a:off x="4072963" y="1048408"/>
          <a:ext cx="356138" cy="356132"/>
        </a:xfrm>
        <a:prstGeom prst="ellipse">
          <a:avLst/>
        </a:prstGeom>
        <a:gradFill rotWithShape="0">
          <a:gsLst>
            <a:gs pos="0">
              <a:schemeClr val="accent3">
                <a:hueOff val="9375220"/>
                <a:satOff val="-14067"/>
                <a:lumOff val="-2288"/>
                <a:alphaOff val="0"/>
                <a:shade val="51000"/>
                <a:satMod val="130000"/>
              </a:schemeClr>
            </a:gs>
            <a:gs pos="80000">
              <a:schemeClr val="accent3">
                <a:hueOff val="9375220"/>
                <a:satOff val="-14067"/>
                <a:lumOff val="-2288"/>
                <a:alphaOff val="0"/>
                <a:shade val="93000"/>
                <a:satMod val="130000"/>
              </a:schemeClr>
            </a:gs>
            <a:gs pos="100000">
              <a:schemeClr val="accent3">
                <a:hueOff val="9375220"/>
                <a:satOff val="-14067"/>
                <a:lumOff val="-22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86F46C-D2FB-4F0F-876A-D24453407DC5}">
      <dsp:nvSpPr>
        <dsp:cNvPr id="0" name=""/>
        <dsp:cNvSpPr/>
      </dsp:nvSpPr>
      <dsp:spPr>
        <a:xfrm>
          <a:off x="0" y="3211389"/>
          <a:ext cx="257872" cy="258121"/>
        </a:xfrm>
        <a:prstGeom prst="ellipse">
          <a:avLst/>
        </a:prstGeom>
        <a:gradFill rotWithShape="0">
          <a:gsLst>
            <a:gs pos="0">
              <a:schemeClr val="accent3">
                <a:hueOff val="10312742"/>
                <a:satOff val="-15473"/>
                <a:lumOff val="-2516"/>
                <a:alphaOff val="0"/>
                <a:shade val="51000"/>
                <a:satMod val="130000"/>
              </a:schemeClr>
            </a:gs>
            <a:gs pos="80000">
              <a:schemeClr val="accent3">
                <a:hueOff val="10312742"/>
                <a:satOff val="-15473"/>
                <a:lumOff val="-2516"/>
                <a:alphaOff val="0"/>
                <a:shade val="93000"/>
                <a:satMod val="130000"/>
              </a:schemeClr>
            </a:gs>
            <a:gs pos="100000">
              <a:schemeClr val="accent3">
                <a:hueOff val="10312742"/>
                <a:satOff val="-15473"/>
                <a:lumOff val="-251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D0A759-7B12-4B88-ACEC-A40A7FC92415}">
      <dsp:nvSpPr>
        <dsp:cNvPr id="0" name=""/>
        <dsp:cNvSpPr/>
      </dsp:nvSpPr>
      <dsp:spPr>
        <a:xfrm>
          <a:off x="2695284" y="2665177"/>
          <a:ext cx="257872" cy="258121"/>
        </a:xfrm>
        <a:prstGeom prst="ellipse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73A9-8A79-4B1E-8021-51DCEF86563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68F-DE38-4D0E-99BB-05EE6AB9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1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3335275"/>
            <a:ext cx="732984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4098800"/>
            <a:ext cx="7329840" cy="458115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47837714-E600-4E2D-8437-05679343F8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8225"/>
            <a:ext cx="8246070" cy="290139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B9A2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6"/>
            <a:ext cx="6260905" cy="335835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197405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1402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5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1402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5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F4FC8C0-B63F-4766-B63B-47B0D131D20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gif"/><Relationship Id="rId7" Type="http://schemas.openxmlformats.org/officeDocument/2006/relationships/image" Target="../media/image2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2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tutorialspoint.com/flask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266340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Online Shopping Site</a:t>
            </a:r>
            <a:endParaRPr lang="en-IN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7410" cy="2113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10" y="1"/>
            <a:ext cx="4275740" cy="2113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73648" y="3335275"/>
            <a:ext cx="209813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Submitted To:</a:t>
            </a:r>
          </a:p>
          <a:p>
            <a:pPr algn="ctr"/>
            <a:r>
              <a:rPr lang="en-US" sz="2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Mr. </a:t>
            </a:r>
            <a:r>
              <a:rPr lang="en-US" sz="2200" b="1" dirty="0" err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Mayank</a:t>
            </a:r>
            <a:r>
              <a:rPr lang="en-US" sz="2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Jain</a:t>
            </a:r>
            <a:endParaRPr lang="en-US" sz="2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2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IIIT Kota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85951" y="3242942"/>
            <a:ext cx="411683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Submitted By:</a:t>
            </a:r>
          </a:p>
          <a:p>
            <a:pPr algn="ctr"/>
            <a:r>
              <a:rPr lang="en-US" sz="2000" b="1" dirty="0" err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Sudeep</a:t>
            </a:r>
            <a:r>
              <a:rPr lang="en-US" sz="20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Singh Gill</a:t>
            </a:r>
            <a:r>
              <a:rPr lang="en-US" sz="20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</a:t>
            </a:r>
            <a:r>
              <a:rPr lang="en-US" sz="20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</a:rPr>
              <a:t>2017KUCP1003</a:t>
            </a:r>
            <a:r>
              <a:rPr lang="en-US" sz="20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</a:p>
          <a:p>
            <a:pPr algn="ctr"/>
            <a:r>
              <a:rPr lang="en-US" sz="20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Krishna Sharma (</a:t>
            </a:r>
            <a:r>
              <a:rPr lang="en-US" sz="20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</a:rPr>
              <a:t>2017KUCP1005)</a:t>
            </a:r>
            <a:endParaRPr lang="en-US" sz="20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2000" b="1" cap="none" spc="0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Apurv Jain (</a:t>
            </a:r>
            <a:r>
              <a:rPr lang="en-US" sz="2000" b="1" cap="none" spc="0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</a:rPr>
              <a:t>2017KUCP1016</a:t>
            </a:r>
            <a:r>
              <a:rPr lang="en-US" sz="2000" b="1" cap="none" spc="0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  <a:endParaRPr lang="en-US" sz="2000" b="1" cap="none" spc="0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4715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6000" r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62476"/>
            <a:ext cx="8246071" cy="6108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Cart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43554" y="891995"/>
            <a:ext cx="442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IN" dirty="0" smtClean="0"/>
              <a:t>The User can view his/her “Cart” by clicking on the Cart icon.</a:t>
            </a:r>
          </a:p>
          <a:p>
            <a:pPr marL="285750" indent="-285750">
              <a:buBlip>
                <a:blip r:embed="rId3"/>
              </a:buBlip>
            </a:pPr>
            <a:r>
              <a:rPr lang="en-IN" dirty="0" smtClean="0"/>
              <a:t>If the Cart is empty, it will print a message about it.</a:t>
            </a:r>
          </a:p>
        </p:txBody>
      </p:sp>
      <p:pic>
        <p:nvPicPr>
          <p:cNvPr id="8194" name="Picture 2" descr="C:\Users\HP\Desktop\python project\screenshots\car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4" y="2113635"/>
            <a:ext cx="4153576" cy="259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180" y="978821"/>
            <a:ext cx="714375" cy="52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 descr="C:\Users\HP\Desktop\python project\screenshots\empty car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716" y="697107"/>
            <a:ext cx="3512215" cy="139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19295" y="2187772"/>
            <a:ext cx="44284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IN" sz="1400" dirty="0" smtClean="0"/>
              <a:t>Otherwise, the Product that have been added so far would be seen along with their Quantity demanded, Price, Total Amount of each Product &amp; the Final price (or the Total Amount to be paid).</a:t>
            </a:r>
          </a:p>
          <a:p>
            <a:pPr marL="285750" indent="-285750">
              <a:buBlip>
                <a:blip r:embed="rId3"/>
              </a:buBlip>
            </a:pPr>
            <a:r>
              <a:rPr lang="en-IN" sz="1400" dirty="0" smtClean="0"/>
              <a:t>The user will have three options:</a:t>
            </a:r>
          </a:p>
          <a:p>
            <a:r>
              <a:rPr lang="en-IN" sz="1400" dirty="0" smtClean="0"/>
              <a:t>       1. To cross out an item by clicking on the </a:t>
            </a:r>
          </a:p>
          <a:p>
            <a:r>
              <a:rPr lang="en-IN" sz="1400" dirty="0" smtClean="0"/>
              <a:t>            cross button. </a:t>
            </a:r>
          </a:p>
          <a:p>
            <a:endParaRPr lang="en-IN" sz="1400" dirty="0" smtClean="0"/>
          </a:p>
          <a:p>
            <a:r>
              <a:rPr lang="en-IN" sz="1400" dirty="0" smtClean="0"/>
              <a:t>       2. To Checkout the Cart &amp; proceed 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       for next step.</a:t>
            </a:r>
          </a:p>
          <a:p>
            <a:endParaRPr lang="en-IN" sz="1400" dirty="0" smtClean="0"/>
          </a:p>
          <a:p>
            <a:r>
              <a:rPr lang="en-IN" sz="1400" dirty="0" smtClean="0"/>
              <a:t>       3. To Empty Cart or delete all items added 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       so far.</a:t>
            </a:r>
          </a:p>
          <a:p>
            <a:endParaRPr lang="en-IN" dirty="0" smtClean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429" y="3264359"/>
            <a:ext cx="235306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337" y="3946094"/>
            <a:ext cx="341490" cy="35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570" y="4478275"/>
            <a:ext cx="510514" cy="60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2820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6000" r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62476"/>
            <a:ext cx="8246071" cy="6108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Payment Method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266589" y="891995"/>
            <a:ext cx="44284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 smtClean="0"/>
          </a:p>
          <a:p>
            <a:pPr marL="285750" indent="-285750">
              <a:buBlip>
                <a:blip r:embed="rId3"/>
              </a:buBlip>
            </a:pPr>
            <a:r>
              <a:rPr lang="en-IN" sz="1400" dirty="0" smtClean="0"/>
              <a:t>The user will have two options for Payment:</a:t>
            </a:r>
          </a:p>
          <a:p>
            <a:endParaRPr lang="en-IN" sz="1400" dirty="0" smtClean="0"/>
          </a:p>
          <a:p>
            <a:r>
              <a:rPr lang="en-IN" sz="1400" dirty="0" smtClean="0"/>
              <a:t>       1. To pay through Net Banking 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       (Visa, </a:t>
            </a:r>
            <a:r>
              <a:rPr lang="en-IN" sz="1400" dirty="0" err="1" smtClean="0"/>
              <a:t>Mastero</a:t>
            </a:r>
            <a:r>
              <a:rPr lang="en-IN" sz="1400" dirty="0" smtClean="0"/>
              <a:t>, Master 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       Card or </a:t>
            </a:r>
            <a:r>
              <a:rPr lang="en-IN" sz="1400" dirty="0" err="1" smtClean="0"/>
              <a:t>RuPay</a:t>
            </a:r>
            <a:r>
              <a:rPr lang="en-IN" sz="1400" dirty="0" smtClean="0"/>
              <a:t> Debit/Credit/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       ATM Card).</a:t>
            </a:r>
          </a:p>
          <a:p>
            <a:endParaRPr lang="en-IN" sz="1400" dirty="0" smtClean="0"/>
          </a:p>
          <a:p>
            <a:r>
              <a:rPr lang="en-IN" sz="1400" dirty="0" smtClean="0"/>
              <a:t>       2. Cash On Delivery.</a:t>
            </a:r>
          </a:p>
          <a:p>
            <a:endParaRPr lang="en-IN" sz="1400" dirty="0" smtClean="0"/>
          </a:p>
          <a:p>
            <a:endParaRPr lang="en-IN" sz="1400" dirty="0" smtClean="0"/>
          </a:p>
          <a:p>
            <a:pPr marL="285750" indent="-285750">
              <a:buBlip>
                <a:blip r:embed="rId3"/>
              </a:buBlip>
            </a:pPr>
            <a:r>
              <a:rPr lang="en-IN" sz="1400" dirty="0" smtClean="0"/>
              <a:t>The user can Order or proceed 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   to next step through the</a:t>
            </a:r>
          </a:p>
          <a:p>
            <a:r>
              <a:rPr lang="en-IN" sz="1400" dirty="0" smtClean="0"/>
              <a:t>        “ORDER NOW” button.</a:t>
            </a:r>
          </a:p>
          <a:p>
            <a:r>
              <a:rPr lang="en-IN" sz="1400" dirty="0" smtClean="0"/>
              <a:t>       </a:t>
            </a:r>
            <a:endParaRPr lang="en-IN" dirty="0" smtClean="0"/>
          </a:p>
        </p:txBody>
      </p:sp>
      <p:pic>
        <p:nvPicPr>
          <p:cNvPr id="9218" name="Picture 2" descr="C:\Users\HP\Desktop\python project\screenshots\pay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241220"/>
            <a:ext cx="3839143" cy="239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280" y="1655520"/>
            <a:ext cx="1808530" cy="61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460" y="2440952"/>
            <a:ext cx="1626574" cy="741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280" y="3335275"/>
            <a:ext cx="13239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6606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6000" r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62476"/>
            <a:ext cx="8246071" cy="6108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Successful Order Confirmation</a:t>
            </a:r>
            <a:endParaRPr lang="en-US" sz="3200" dirty="0"/>
          </a:p>
        </p:txBody>
      </p:sp>
      <p:pic>
        <p:nvPicPr>
          <p:cNvPr id="9" name="Picture 8" descr="C:\Users\123\Pictures\Screenpresso\2018-11-14_09h36_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891995"/>
            <a:ext cx="35337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930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6000" r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62476"/>
            <a:ext cx="8246071" cy="6108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User Details</a:t>
            </a:r>
            <a:endParaRPr lang="en-US" sz="3200" dirty="0"/>
          </a:p>
        </p:txBody>
      </p:sp>
      <p:pic>
        <p:nvPicPr>
          <p:cNvPr id="10242" name="Picture 2" descr="C:\Users\HP\Desktop\python project\screenshots\user detai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739290"/>
            <a:ext cx="3206805" cy="200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61180" y="767138"/>
            <a:ext cx="442844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IN" sz="1600" dirty="0" smtClean="0"/>
              <a:t>The User can view his/her Account Details through the “View Account” tab on the Home Page.</a:t>
            </a:r>
          </a:p>
          <a:p>
            <a:pPr marL="285750" indent="-285750">
              <a:buBlip>
                <a:blip r:embed="rId4"/>
              </a:buBlip>
            </a:pPr>
            <a:r>
              <a:rPr lang="en-IN" sz="1600" dirty="0" smtClean="0"/>
              <a:t>The User can view his/her details,</a:t>
            </a:r>
          </a:p>
          <a:p>
            <a:r>
              <a:rPr lang="en-IN" sz="1600" dirty="0"/>
              <a:t> </a:t>
            </a:r>
            <a:r>
              <a:rPr lang="en-IN" sz="1600" dirty="0" smtClean="0"/>
              <a:t>     such as: Name (Login ID), Mobile</a:t>
            </a:r>
          </a:p>
          <a:p>
            <a:r>
              <a:rPr lang="en-IN" sz="1600" dirty="0"/>
              <a:t> </a:t>
            </a:r>
            <a:r>
              <a:rPr lang="en-IN" sz="1600" dirty="0" smtClean="0"/>
              <a:t>     No. and Address.</a:t>
            </a:r>
          </a:p>
          <a:p>
            <a:pPr marL="285750" indent="-285750">
              <a:buBlip>
                <a:blip r:embed="rId4"/>
              </a:buBlip>
            </a:pPr>
            <a:r>
              <a:rPr lang="en-IN" sz="1600" dirty="0" smtClean="0"/>
              <a:t>He/she can also edit it through the</a:t>
            </a:r>
          </a:p>
          <a:p>
            <a:r>
              <a:rPr lang="en-IN" sz="1600" dirty="0" smtClean="0"/>
              <a:t>     “Change” Button</a:t>
            </a:r>
            <a:r>
              <a:rPr lang="en-IN" dirty="0" smtClean="0"/>
              <a:t>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100" y="1638643"/>
            <a:ext cx="11239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 descr="C:\Users\HP\Desktop\python project\screenshots\update inf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10" y="2877160"/>
            <a:ext cx="3872640" cy="200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6259" y="3182570"/>
            <a:ext cx="4428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IN" sz="1600" dirty="0" smtClean="0"/>
              <a:t>The User can update his/her Address &amp; Mobile No. </a:t>
            </a:r>
          </a:p>
        </p:txBody>
      </p:sp>
    </p:spTree>
    <p:extLst>
      <p:ext uri="{BB962C8B-B14F-4D97-AF65-F5344CB8AC3E}">
        <p14:creationId xmlns:p14="http://schemas.microsoft.com/office/powerpoint/2010/main" val="17191223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6000" r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62476"/>
            <a:ext cx="8246071" cy="6108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Past Orders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09332" y="1725856"/>
            <a:ext cx="4428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IN" sz="1600" dirty="0" smtClean="0"/>
              <a:t>The User can view his/her Past Orders .</a:t>
            </a:r>
          </a:p>
          <a:p>
            <a:pPr marL="285750" indent="-285750">
              <a:buBlip>
                <a:blip r:embed="rId3"/>
              </a:buBlip>
            </a:pPr>
            <a:r>
              <a:rPr lang="en-IN" sz="1600" dirty="0" smtClean="0"/>
              <a:t>The User can also Cancel respective orders, if not delivered till now.</a:t>
            </a:r>
          </a:p>
        </p:txBody>
      </p:sp>
      <p:pic>
        <p:nvPicPr>
          <p:cNvPr id="11266" name="Picture 2" descr="C:\Users\HP\Desktop\python project\screenshots\past order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4" y="1197405"/>
            <a:ext cx="4123035" cy="257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9644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6000" r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62476"/>
            <a:ext cx="8246071" cy="6108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Project Timeline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253427" y="40640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endParaRPr lang="en-US" sz="5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Shape 340"/>
          <p:cNvSpPr txBox="1"/>
          <p:nvPr/>
        </p:nvSpPr>
        <p:spPr>
          <a:xfrm>
            <a:off x="2901022" y="1178818"/>
            <a:ext cx="538200" cy="40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50" b="1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13 NOV</a:t>
            </a:r>
            <a:endParaRPr lang="en-GB" sz="1050" b="1" dirty="0">
              <a:solidFill>
                <a:schemeClr val="accent2">
                  <a:lumMod val="75000"/>
                </a:schemeClr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800" dirty="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8" name="Shape 349"/>
          <p:cNvCxnSpPr/>
          <p:nvPr/>
        </p:nvCxnSpPr>
        <p:spPr>
          <a:xfrm>
            <a:off x="3055326" y="1655520"/>
            <a:ext cx="639000" cy="660000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" name="Shape 350"/>
          <p:cNvSpPr/>
          <p:nvPr/>
        </p:nvSpPr>
        <p:spPr>
          <a:xfrm flipH="1">
            <a:off x="2892245" y="2500561"/>
            <a:ext cx="1360800" cy="433500"/>
          </a:xfrm>
          <a:prstGeom prst="parallelogram">
            <a:avLst>
              <a:gd name="adj" fmla="val 9695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0" name="Shape 351"/>
          <p:cNvSpPr/>
          <p:nvPr/>
        </p:nvSpPr>
        <p:spPr>
          <a:xfrm>
            <a:off x="2882861" y="3036443"/>
            <a:ext cx="1360800" cy="369900"/>
          </a:xfrm>
          <a:prstGeom prst="parallelogram">
            <a:avLst>
              <a:gd name="adj" fmla="val 9695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1" name="Shape 341"/>
          <p:cNvSpPr txBox="1"/>
          <p:nvPr/>
        </p:nvSpPr>
        <p:spPr>
          <a:xfrm>
            <a:off x="2892245" y="3478519"/>
            <a:ext cx="1166700" cy="40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PHASE 1</a:t>
            </a:r>
          </a:p>
        </p:txBody>
      </p:sp>
      <p:sp>
        <p:nvSpPr>
          <p:cNvPr id="12" name="Shape 342"/>
          <p:cNvSpPr txBox="1"/>
          <p:nvPr/>
        </p:nvSpPr>
        <p:spPr>
          <a:xfrm>
            <a:off x="2865645" y="3882019"/>
            <a:ext cx="1193300" cy="1008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Initial </a:t>
            </a:r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Progress   &amp; Synopsis </a:t>
            </a:r>
            <a:endParaRPr lang="en-IN" sz="1200" dirty="0" smtClean="0">
              <a:solidFill>
                <a:schemeClr val="accent2">
                  <a:lumMod val="75000"/>
                </a:schemeClr>
              </a:solidFill>
              <a:sym typeface="Roboto" panose="02000000000000000000"/>
            </a:endParaRPr>
          </a:p>
          <a:p>
            <a:pPr lvl="0" algn="r">
              <a:spcAft>
                <a:spcPts val="1600"/>
              </a:spcAft>
            </a:pPr>
            <a:endParaRPr lang="en-GB" sz="1200" dirty="0" smtClean="0">
              <a:solidFill>
                <a:schemeClr val="accent2">
                  <a:lumMod val="75000"/>
                </a:schemeClr>
              </a:solidFill>
              <a:latin typeface="Roboto" panose="02000000000000000000"/>
              <a:ea typeface="Roboto" panose="02000000000000000000"/>
              <a:sym typeface="Roboto" panose="0200000000000000000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44923" y="10082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endParaRPr lang="en-US" sz="5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" name="Shape 340"/>
          <p:cNvSpPr txBox="1"/>
          <p:nvPr/>
        </p:nvSpPr>
        <p:spPr>
          <a:xfrm>
            <a:off x="5320645" y="1112379"/>
            <a:ext cx="538200" cy="40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50" b="1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</a:t>
            </a:r>
            <a:r>
              <a:rPr lang="en-GB" sz="1050" b="1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1050" b="1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NOV</a:t>
            </a:r>
            <a:endParaRPr lang="en-GB" sz="1050" b="1" dirty="0">
              <a:solidFill>
                <a:schemeClr val="accent2">
                  <a:lumMod val="75000"/>
                </a:schemeClr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800" dirty="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15" name="Shape 349"/>
          <p:cNvCxnSpPr/>
          <p:nvPr/>
        </p:nvCxnSpPr>
        <p:spPr>
          <a:xfrm>
            <a:off x="5475433" y="1582318"/>
            <a:ext cx="639000" cy="660000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350"/>
          <p:cNvSpPr/>
          <p:nvPr/>
        </p:nvSpPr>
        <p:spPr>
          <a:xfrm flipH="1">
            <a:off x="5347320" y="2500561"/>
            <a:ext cx="1360800" cy="433500"/>
          </a:xfrm>
          <a:prstGeom prst="parallelogram">
            <a:avLst>
              <a:gd name="adj" fmla="val 9695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7" name="Shape 351"/>
          <p:cNvSpPr/>
          <p:nvPr/>
        </p:nvSpPr>
        <p:spPr>
          <a:xfrm>
            <a:off x="5347320" y="3029865"/>
            <a:ext cx="1360800" cy="369900"/>
          </a:xfrm>
          <a:prstGeom prst="parallelogram">
            <a:avLst>
              <a:gd name="adj" fmla="val 9695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8" name="Shape 341"/>
          <p:cNvSpPr txBox="1"/>
          <p:nvPr/>
        </p:nvSpPr>
        <p:spPr>
          <a:xfrm>
            <a:off x="5342639" y="3478519"/>
            <a:ext cx="1166700" cy="40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PHASE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</a:t>
            </a:r>
            <a:endParaRPr lang="en-GB" b="1" dirty="0">
              <a:solidFill>
                <a:schemeClr val="accent2">
                  <a:lumMod val="75000"/>
                </a:schemeClr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" name="Shape 342"/>
          <p:cNvSpPr txBox="1"/>
          <p:nvPr/>
        </p:nvSpPr>
        <p:spPr>
          <a:xfrm>
            <a:off x="5347320" y="3893757"/>
            <a:ext cx="1193300" cy="1008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  <a:sym typeface="Roboto" panose="02000000000000000000"/>
              </a:rPr>
              <a:t>Final </a:t>
            </a:r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  <a:sym typeface="Roboto" panose="02000000000000000000"/>
              </a:rPr>
              <a:t>Project                   </a:t>
            </a:r>
            <a:endParaRPr lang="en-IN" sz="1200" dirty="0" smtClean="0">
              <a:solidFill>
                <a:schemeClr val="accent2">
                  <a:lumMod val="75000"/>
                </a:schemeClr>
              </a:solidFill>
              <a:sym typeface="Roboto" panose="02000000000000000000"/>
            </a:endParaRPr>
          </a:p>
          <a:p>
            <a:pPr lvl="0" algn="r">
              <a:spcAft>
                <a:spcPts val="1600"/>
              </a:spcAft>
            </a:pPr>
            <a:endParaRPr lang="en-GB" sz="1200" dirty="0" smtClean="0">
              <a:solidFill>
                <a:schemeClr val="accent2">
                  <a:lumMod val="75000"/>
                </a:schemeClr>
              </a:solidFill>
              <a:latin typeface="Roboto" panose="02000000000000000000"/>
              <a:ea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26588214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6000" r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62476"/>
            <a:ext cx="8246071" cy="6108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Frontend Portion</a:t>
            </a:r>
            <a:endParaRPr lang="en-US" sz="32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16975738"/>
              </p:ext>
            </p:extLst>
          </p:nvPr>
        </p:nvGraphicFramePr>
        <p:xfrm>
          <a:off x="1670605" y="739290"/>
          <a:ext cx="6108200" cy="397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387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6000" r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62476"/>
            <a:ext cx="8246071" cy="6108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Backend Portion</a:t>
            </a:r>
            <a:endParaRPr lang="en-US" sz="32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83553028"/>
              </p:ext>
            </p:extLst>
          </p:nvPr>
        </p:nvGraphicFramePr>
        <p:xfrm>
          <a:off x="1670605" y="739289"/>
          <a:ext cx="5955495" cy="381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42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6000" r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62476"/>
            <a:ext cx="8246071" cy="6108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54375" y="739290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2400" i="1" dirty="0" smtClean="0"/>
              <a:t>W3Schools Online Web Tutorials </a:t>
            </a:r>
            <a:r>
              <a:rPr lang="en-IN" sz="2400" dirty="0" smtClean="0"/>
              <a:t>[Online]. </a:t>
            </a:r>
            <a:r>
              <a:rPr lang="en-IN" sz="2400" dirty="0"/>
              <a:t>Available: </a:t>
            </a:r>
            <a:r>
              <a:rPr lang="en-IN" sz="2400" dirty="0">
                <a:hlinkClick r:id="rId3"/>
              </a:rPr>
              <a:t>https://www.w3schools.com</a:t>
            </a:r>
            <a:r>
              <a:rPr lang="en-IN" sz="2400" dirty="0" smtClean="0">
                <a:hlinkClick r:id="rId3"/>
              </a:rPr>
              <a:t>/</a:t>
            </a:r>
            <a:endParaRPr lang="en-IN" sz="2400" dirty="0"/>
          </a:p>
          <a:p>
            <a:r>
              <a:rPr lang="en-IN" sz="2400" dirty="0"/>
              <a:t> </a:t>
            </a:r>
            <a:r>
              <a:rPr lang="en-IN" sz="2400" dirty="0" smtClean="0"/>
              <a:t>     </a:t>
            </a:r>
            <a:r>
              <a:rPr lang="en-IN" sz="2400" dirty="0" smtClean="0"/>
              <a:t> [</a:t>
            </a:r>
            <a:r>
              <a:rPr lang="en-IN" sz="2400" dirty="0" smtClean="0"/>
              <a:t>Accessed : Nov. </a:t>
            </a:r>
            <a:r>
              <a:rPr lang="en-IN" sz="2400" dirty="0" smtClean="0"/>
              <a:t>18, </a:t>
            </a:r>
            <a:r>
              <a:rPr lang="en-IN" sz="2400" dirty="0" smtClean="0"/>
              <a:t>2018</a:t>
            </a:r>
            <a:r>
              <a:rPr lang="en-IN" sz="2400" dirty="0" smtClean="0"/>
              <a:t>]</a:t>
            </a:r>
          </a:p>
          <a:p>
            <a:endParaRPr lang="en-IN" sz="2400" dirty="0" smtClean="0"/>
          </a:p>
          <a:p>
            <a:pPr marL="457200" indent="-457200">
              <a:buAutoNum type="arabicPeriod" startAt="2"/>
            </a:pPr>
            <a:r>
              <a:rPr lang="en-IN" sz="2400" i="1" dirty="0" smtClean="0"/>
              <a:t>Flask Tutorial </a:t>
            </a:r>
            <a:r>
              <a:rPr lang="en-IN" sz="2400" dirty="0"/>
              <a:t>[Online]. </a:t>
            </a:r>
            <a:r>
              <a:rPr lang="en-IN" sz="2400" dirty="0" smtClean="0"/>
              <a:t>Available</a:t>
            </a:r>
            <a:r>
              <a:rPr lang="en-IN" sz="2400" dirty="0"/>
              <a:t>: </a:t>
            </a:r>
            <a:r>
              <a:rPr lang="en-IN" sz="2400" dirty="0">
                <a:hlinkClick r:id="rId4"/>
              </a:rPr>
              <a:t>https://</a:t>
            </a:r>
            <a:r>
              <a:rPr lang="en-IN" sz="2400" dirty="0" smtClean="0">
                <a:hlinkClick r:id="rId4"/>
              </a:rPr>
              <a:t>www.tutorialspoint.com/flask</a:t>
            </a:r>
            <a:endParaRPr lang="en-IN" sz="2400" dirty="0" smtClean="0"/>
          </a:p>
          <a:p>
            <a:r>
              <a:rPr lang="en-IN" sz="2400" dirty="0" smtClean="0"/>
              <a:t>       [Accessed : Nov. 18, 2018]</a:t>
            </a:r>
          </a:p>
          <a:p>
            <a:endParaRPr lang="en-IN" sz="2400" dirty="0" smtClean="0"/>
          </a:p>
          <a:p>
            <a:r>
              <a:rPr lang="en-IN" sz="2400" i="1" dirty="0" smtClean="0"/>
              <a:t>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56163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6000" r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24246" y="1666568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5400" b="1" cap="all" spc="0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664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128470"/>
            <a:ext cx="7329840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Grocery Mania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65" y="891995"/>
            <a:ext cx="207674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3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FF9900"/>
                </a:solidFill>
                <a:latin typeface="Comic Sans MS" pitchFamily="66" charset="0"/>
              </a:rPr>
              <a:t>Our project- “Online </a:t>
            </a:r>
            <a:r>
              <a:rPr lang="en-IN" sz="2400" dirty="0" smtClean="0">
                <a:solidFill>
                  <a:srgbClr val="FF9900"/>
                </a:solidFill>
                <a:latin typeface="Comic Sans MS" pitchFamily="66" charset="0"/>
              </a:rPr>
              <a:t>Shopping Site”, </a:t>
            </a:r>
            <a:r>
              <a:rPr lang="en-IN" sz="2400" dirty="0">
                <a:solidFill>
                  <a:srgbClr val="FF9900"/>
                </a:solidFill>
                <a:latin typeface="Comic Sans MS" pitchFamily="66" charset="0"/>
              </a:rPr>
              <a:t>comes under the course, </a:t>
            </a:r>
            <a:r>
              <a:rPr lang="en-IN" sz="2400" dirty="0" smtClean="0">
                <a:solidFill>
                  <a:srgbClr val="FF9900"/>
                </a:solidFill>
                <a:latin typeface="Comic Sans MS" pitchFamily="66" charset="0"/>
              </a:rPr>
              <a:t>IT Workshop -3 (Python Lab), </a:t>
            </a:r>
            <a:r>
              <a:rPr lang="en-IN" sz="2400" dirty="0">
                <a:solidFill>
                  <a:srgbClr val="FF9900"/>
                </a:solidFill>
                <a:latin typeface="Comic Sans MS" pitchFamily="66" charset="0"/>
              </a:rPr>
              <a:t>(Course Code: CSP </a:t>
            </a:r>
            <a:r>
              <a:rPr lang="en-IN" sz="2400" dirty="0" smtClean="0">
                <a:solidFill>
                  <a:srgbClr val="FF9900"/>
                </a:solidFill>
                <a:latin typeface="Comic Sans MS" pitchFamily="66" charset="0"/>
              </a:rPr>
              <a:t>211).</a:t>
            </a:r>
          </a:p>
          <a:p>
            <a:r>
              <a:rPr lang="en-IN" sz="2400" dirty="0">
                <a:solidFill>
                  <a:srgbClr val="FF9900"/>
                </a:solidFill>
                <a:latin typeface="Comic Sans MS" pitchFamily="66" charset="0"/>
              </a:rPr>
              <a:t>The project gives real life understanding of Online </a:t>
            </a:r>
            <a:r>
              <a:rPr lang="en-IN" sz="2400" dirty="0" smtClean="0">
                <a:solidFill>
                  <a:srgbClr val="FF9900"/>
                </a:solidFill>
                <a:latin typeface="Comic Sans MS" pitchFamily="66" charset="0"/>
              </a:rPr>
              <a:t>Shopping.</a:t>
            </a:r>
          </a:p>
          <a:p>
            <a:r>
              <a:rPr lang="en-IN" sz="2400" dirty="0">
                <a:solidFill>
                  <a:srgbClr val="FF9900"/>
                </a:solidFill>
                <a:latin typeface="Comic Sans MS" pitchFamily="66" charset="0"/>
              </a:rPr>
              <a:t>We have named our project as: </a:t>
            </a:r>
            <a:r>
              <a:rPr lang="en-IN" sz="2400" dirty="0" smtClean="0">
                <a:solidFill>
                  <a:srgbClr val="FF9900"/>
                </a:solidFill>
                <a:latin typeface="Comic Sans MS" pitchFamily="66" charset="0"/>
              </a:rPr>
              <a:t>“Grocery Mania”.</a:t>
            </a:r>
            <a:endParaRPr lang="en-IN" sz="2400" dirty="0">
              <a:solidFill>
                <a:srgbClr val="FF9900"/>
              </a:solidFill>
              <a:latin typeface="Comic Sans MS" pitchFamily="66" charset="0"/>
            </a:endParaRPr>
          </a:p>
          <a:p>
            <a:endParaRPr lang="en-IN" sz="2400" dirty="0">
              <a:solidFill>
                <a:srgbClr val="FF9900"/>
              </a:solidFill>
              <a:latin typeface="Comic Sans MS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6000" r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281175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3074" name="Picture 2" descr="C:\Users\HP\Desktop\python project\screenshots\log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5" y="938336"/>
            <a:ext cx="3808475" cy="238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81425" y="3640685"/>
            <a:ext cx="442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IN" dirty="0" smtClean="0"/>
              <a:t>Any user can Login to the website through this page.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6000" r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281175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 Up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1425" y="3640685"/>
            <a:ext cx="4428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IN" dirty="0" smtClean="0"/>
              <a:t>This is the Sign Up page.</a:t>
            </a:r>
          </a:p>
          <a:p>
            <a:pPr marL="285750" indent="-285750">
              <a:buBlip>
                <a:blip r:embed="rId3"/>
              </a:buBlip>
            </a:pPr>
            <a:r>
              <a:rPr lang="en-IN" dirty="0" smtClean="0"/>
              <a:t>Any new User can </a:t>
            </a:r>
            <a:r>
              <a:rPr lang="en-IN" dirty="0"/>
              <a:t>R</a:t>
            </a:r>
            <a:r>
              <a:rPr lang="en-IN" dirty="0" smtClean="0"/>
              <a:t>egister and make his/her Login Account.</a:t>
            </a:r>
            <a:endParaRPr lang="en-IN" dirty="0"/>
          </a:p>
        </p:txBody>
      </p:sp>
      <p:pic>
        <p:nvPicPr>
          <p:cNvPr id="4098" name="Picture 2" descr="C:\Users\HP\Desktop\python project\screenshots\sign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109" y="976245"/>
            <a:ext cx="3645075" cy="227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3551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6000" r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1" cy="610820"/>
          </a:xfrm>
        </p:spPr>
        <p:txBody>
          <a:bodyPr>
            <a:normAutofit/>
          </a:bodyPr>
          <a:lstStyle/>
          <a:p>
            <a:r>
              <a:rPr lang="en-US" sz="3200" dirty="0"/>
              <a:t>Successful Registration Acknowledgement</a:t>
            </a:r>
            <a:endParaRPr lang="en-US" sz="3200" dirty="0"/>
          </a:p>
        </p:txBody>
      </p:sp>
      <p:pic>
        <p:nvPicPr>
          <p:cNvPr id="5" name="Picture 4" descr="C:\Users\123\Pictures\Screenpresso\2018-11-14_09h30_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25" y="1350110"/>
            <a:ext cx="4766313" cy="24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2208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6000" r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1" cy="6108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Home Page</a:t>
            </a:r>
            <a:endParaRPr lang="en-US" sz="3200" dirty="0"/>
          </a:p>
        </p:txBody>
      </p:sp>
      <p:pic>
        <p:nvPicPr>
          <p:cNvPr id="5122" name="Picture 2" descr="C:\Users\HP\Desktop\python project\screenshots\homep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197405"/>
            <a:ext cx="4275740" cy="267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0" y="1655520"/>
            <a:ext cx="442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IN" dirty="0" smtClean="0"/>
              <a:t>This is the Home Page for the User.</a:t>
            </a:r>
          </a:p>
          <a:p>
            <a:pPr marL="285750" indent="-285750">
              <a:buBlip>
                <a:blip r:embed="rId4"/>
              </a:buBlip>
            </a:pPr>
            <a:r>
              <a:rPr lang="en-IN" dirty="0" smtClean="0"/>
              <a:t>The Home Page contains various options, such as: View Account, View Cart, Shop by Category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9066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6000" r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1" cy="6108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Shop By Category</a:t>
            </a:r>
            <a:endParaRPr lang="en-US" sz="3200" dirty="0"/>
          </a:p>
        </p:txBody>
      </p:sp>
      <p:pic>
        <p:nvPicPr>
          <p:cNvPr id="6146" name="Picture 2" descr="C:\Users\HP\Desktop\python project\screenshots\categori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197405"/>
            <a:ext cx="3664920" cy="22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6590" y="1502815"/>
            <a:ext cx="4428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IN" dirty="0" smtClean="0"/>
              <a:t>The ‘Shop By Category’ tab contains various Product Categories like: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1. Fruits &amp; Vegetables</a:t>
            </a:r>
          </a:p>
          <a:p>
            <a:r>
              <a:rPr lang="en-IN" dirty="0" smtClean="0"/>
              <a:t>      2. Bakery &amp; Dairy</a:t>
            </a:r>
          </a:p>
          <a:p>
            <a:r>
              <a:rPr lang="en-IN" dirty="0" smtClean="0"/>
              <a:t>      etc.</a:t>
            </a:r>
          </a:p>
        </p:txBody>
      </p:sp>
    </p:spTree>
    <p:extLst>
      <p:ext uri="{BB962C8B-B14F-4D97-AF65-F5344CB8AC3E}">
        <p14:creationId xmlns:p14="http://schemas.microsoft.com/office/powerpoint/2010/main" val="32650162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6000" r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62476"/>
            <a:ext cx="8246071" cy="6108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Product Page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47825" y="1350110"/>
            <a:ext cx="44284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IN" dirty="0" smtClean="0"/>
              <a:t>As soon as the User selects one of the categories, the ‘Product Page’ of that category will open up.</a:t>
            </a:r>
          </a:p>
          <a:p>
            <a:pPr marL="285750" indent="-285750">
              <a:buBlip>
                <a:blip r:embed="rId3"/>
              </a:buBlip>
            </a:pPr>
            <a:r>
              <a:rPr lang="en-IN" dirty="0" smtClean="0"/>
              <a:t>This page will contain the Quantity</a:t>
            </a:r>
            <a:r>
              <a:rPr lang="en-IN" dirty="0"/>
              <a:t> </a:t>
            </a:r>
            <a:r>
              <a:rPr lang="en-IN" dirty="0" smtClean="0"/>
              <a:t>&amp; Price of the individual product. </a:t>
            </a:r>
          </a:p>
          <a:p>
            <a:pPr marL="285750" indent="-285750">
              <a:buBlip>
                <a:blip r:embed="rId3"/>
              </a:buBlip>
            </a:pPr>
            <a:r>
              <a:rPr lang="en-IN" dirty="0" smtClean="0"/>
              <a:t>The User can select the how much he/she wants to buy each product &amp; can add it to cart.</a:t>
            </a:r>
          </a:p>
        </p:txBody>
      </p:sp>
      <p:pic>
        <p:nvPicPr>
          <p:cNvPr id="7170" name="Picture 2" descr="C:\Users\HP\Desktop\python project\screenshots\product lis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857718"/>
            <a:ext cx="4452746" cy="324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034" y="3335275"/>
            <a:ext cx="9620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6197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594</Words>
  <Application>Microsoft Office PowerPoint</Application>
  <PresentationFormat>On-screen Show (16:9)</PresentationFormat>
  <Paragraphs>98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Online Shopping Site</vt:lpstr>
      <vt:lpstr>Grocery Mania</vt:lpstr>
      <vt:lpstr>Project Background</vt:lpstr>
      <vt:lpstr>LOGIN</vt:lpstr>
      <vt:lpstr>Sign Up </vt:lpstr>
      <vt:lpstr>Successful Registration Acknowledgement</vt:lpstr>
      <vt:lpstr>Home Page</vt:lpstr>
      <vt:lpstr>Shop By Category</vt:lpstr>
      <vt:lpstr>Product Page</vt:lpstr>
      <vt:lpstr>Cart</vt:lpstr>
      <vt:lpstr>Payment Method </vt:lpstr>
      <vt:lpstr>Successful Order Confirmation</vt:lpstr>
      <vt:lpstr>User Details</vt:lpstr>
      <vt:lpstr>Past Orders</vt:lpstr>
      <vt:lpstr>Project Timeline</vt:lpstr>
      <vt:lpstr>Frontend Portion</vt:lpstr>
      <vt:lpstr>Backend Portion</vt:lpstr>
      <vt:lpstr>References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Windows User</cp:lastModifiedBy>
  <cp:revision>188</cp:revision>
  <dcterms:created xsi:type="dcterms:W3CDTF">2013-08-21T19:17:07Z</dcterms:created>
  <dcterms:modified xsi:type="dcterms:W3CDTF">2018-11-19T20:42:56Z</dcterms:modified>
</cp:coreProperties>
</file>