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71" r:id="rId8"/>
    <p:sldId id="272" r:id="rId9"/>
    <p:sldId id="273" r:id="rId10"/>
    <p:sldId id="276" r:id="rId11"/>
    <p:sldId id="274" r:id="rId12"/>
    <p:sldId id="262" r:id="rId13"/>
    <p:sldId id="275" r:id="rId14"/>
    <p:sldId id="263" r:id="rId15"/>
    <p:sldId id="264" r:id="rId16"/>
    <p:sldId id="265" r:id="rId17"/>
    <p:sldId id="266"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5C4BAB-7973-4DF3-BFE4-AC4439509DFD}">
          <p14:sldIdLst>
            <p14:sldId id="256"/>
            <p14:sldId id="257"/>
            <p14:sldId id="258"/>
            <p14:sldId id="259"/>
            <p14:sldId id="260"/>
            <p14:sldId id="261"/>
            <p14:sldId id="271"/>
            <p14:sldId id="272"/>
            <p14:sldId id="273"/>
            <p14:sldId id="276"/>
            <p14:sldId id="274"/>
            <p14:sldId id="262"/>
            <p14:sldId id="275"/>
            <p14:sldId id="263"/>
            <p14:sldId id="264"/>
            <p14:sldId id="265"/>
            <p14:sldId id="266"/>
            <p14:sldId id="267"/>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13" name="Slide Number Placeholder 12"/>
          <p:cNvSpPr>
            <a:spLocks noGrp="1"/>
          </p:cNvSpPr>
          <p:nvPr>
            <p:ph type="sldNum" sz="quarter" idx="11"/>
          </p:nvPr>
        </p:nvSpPr>
        <p:spPr/>
        <p:txBody>
          <a:body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1D8BD707-D9CF-40AE-B4C6-C98DA3205C09}" type="datetimeFigureOut">
              <a:rPr lang="en-US" smtClean="0"/>
              <a:pPr/>
              <a:t>10/19/2016</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D8BD707-D9CF-40AE-B4C6-C98DA3205C09}" type="datetimeFigureOut">
              <a:rPr lang="en-US" smtClean="0"/>
              <a:pPr/>
              <a:t>10/19/2016</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a:bodyPr>
          <a:lstStyle/>
          <a:p>
            <a:r>
              <a:rPr lang="en-IN" sz="4000" dirty="0"/>
              <a:t>SECURED </a:t>
            </a:r>
            <a:r>
              <a:rPr lang="en-IN" sz="4000" dirty="0" smtClean="0"/>
              <a:t>EMPLOYEE DATA MANAMAGEMENT SYSTEM</a:t>
            </a:r>
            <a:endParaRPr lang="en-IN" sz="4000" dirty="0"/>
          </a:p>
        </p:txBody>
      </p:sp>
      <p:pic>
        <p:nvPicPr>
          <p:cNvPr id="1026" name="Picture 2" descr="C:\Users\RUSHIN TILVA\Desktop\secur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8400"/>
            <a:ext cx="5029200" cy="403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360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1371599"/>
          </a:xfrm>
        </p:spPr>
        <p:txBody>
          <a:bodyPr/>
          <a:lstStyle/>
          <a:p>
            <a:pPr>
              <a:buFont typeface="Wingdings" pitchFamily="2" charset="2"/>
              <a:buChar char="Ø"/>
            </a:pPr>
            <a:r>
              <a:rPr lang="en-IN" dirty="0" smtClean="0"/>
              <a:t>modify</a:t>
            </a:r>
            <a:r>
              <a:rPr lang="en-IN" dirty="0"/>
              <a:t>() and </a:t>
            </a:r>
            <a:r>
              <a:rPr lang="en-IN" dirty="0" err="1"/>
              <a:t>modifydata</a:t>
            </a:r>
            <a:r>
              <a:rPr lang="en-IN" dirty="0"/>
              <a:t>() – These functions are used to modify the existing data.</a:t>
            </a:r>
          </a:p>
          <a:p>
            <a:endParaRPr lang="en-IN" dirty="0"/>
          </a:p>
        </p:txBody>
      </p:sp>
      <p:pic>
        <p:nvPicPr>
          <p:cNvPr id="4" name="Picture 3"/>
          <p:cNvPicPr/>
          <p:nvPr/>
        </p:nvPicPr>
        <p:blipFill>
          <a:blip r:embed="rId2"/>
          <a:stretch>
            <a:fillRect/>
          </a:stretch>
        </p:blipFill>
        <p:spPr>
          <a:xfrm>
            <a:off x="1735274" y="2743200"/>
            <a:ext cx="5731510" cy="3223895"/>
          </a:xfrm>
          <a:prstGeom prst="rect">
            <a:avLst/>
          </a:prstGeom>
        </p:spPr>
      </p:pic>
    </p:spTree>
    <p:extLst>
      <p:ext uri="{BB962C8B-B14F-4D97-AF65-F5344CB8AC3E}">
        <p14:creationId xmlns:p14="http://schemas.microsoft.com/office/powerpoint/2010/main" val="1693575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1"/>
            <a:ext cx="8229600" cy="1828800"/>
          </a:xfrm>
        </p:spPr>
        <p:txBody>
          <a:bodyPr/>
          <a:lstStyle/>
          <a:p>
            <a:pPr>
              <a:buFont typeface="Wingdings" pitchFamily="2" charset="2"/>
              <a:buChar char="Ø"/>
            </a:pPr>
            <a:r>
              <a:rPr lang="en-IN" dirty="0" err="1"/>
              <a:t>displaydata</a:t>
            </a:r>
            <a:r>
              <a:rPr lang="en-IN" dirty="0"/>
              <a:t>() – This function display the single  record from data.</a:t>
            </a:r>
          </a:p>
          <a:p>
            <a:pPr>
              <a:buFont typeface="Wingdings" pitchFamily="2" charset="2"/>
              <a:buChar char="Ø"/>
            </a:pP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19274"/>
            <a:ext cx="6342551" cy="3590925"/>
          </a:xfrm>
          <a:prstGeom prst="rect">
            <a:avLst/>
          </a:prstGeom>
        </p:spPr>
      </p:pic>
    </p:spTree>
    <p:extLst>
      <p:ext uri="{BB962C8B-B14F-4D97-AF65-F5344CB8AC3E}">
        <p14:creationId xmlns:p14="http://schemas.microsoft.com/office/powerpoint/2010/main" val="945820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895600"/>
          </a:xfrm>
        </p:spPr>
        <p:txBody>
          <a:bodyPr>
            <a:normAutofit/>
          </a:bodyPr>
          <a:lstStyle/>
          <a:p>
            <a:pPr>
              <a:buFont typeface="Wingdings" pitchFamily="2" charset="2"/>
              <a:buChar char="Ø"/>
            </a:pPr>
            <a:r>
              <a:rPr lang="en-IN" dirty="0" smtClean="0"/>
              <a:t>search() – This function is used to search a particular record in database.</a:t>
            </a:r>
          </a:p>
          <a:p>
            <a:pPr marL="0" indent="0">
              <a:buNone/>
            </a:pPr>
            <a:endParaRPr lang="en-IN" dirty="0" smtClean="0"/>
          </a:p>
          <a:p>
            <a:pPr marL="0" indent="0">
              <a:buNone/>
            </a:pPr>
            <a:r>
              <a:rPr lang="en-IN" dirty="0"/>
              <a:t>	</a:t>
            </a:r>
          </a:p>
        </p:txBody>
      </p:sp>
      <p:pic>
        <p:nvPicPr>
          <p:cNvPr id="4" name="Picture 3"/>
          <p:cNvPicPr/>
          <p:nvPr/>
        </p:nvPicPr>
        <p:blipFill>
          <a:blip r:embed="rId2"/>
          <a:stretch>
            <a:fillRect/>
          </a:stretch>
        </p:blipFill>
        <p:spPr>
          <a:xfrm>
            <a:off x="1731645" y="2514600"/>
            <a:ext cx="5731510" cy="3223895"/>
          </a:xfrm>
          <a:prstGeom prst="rect">
            <a:avLst/>
          </a:prstGeom>
        </p:spPr>
      </p:pic>
    </p:spTree>
    <p:extLst>
      <p:ext uri="{BB962C8B-B14F-4D97-AF65-F5344CB8AC3E}">
        <p14:creationId xmlns:p14="http://schemas.microsoft.com/office/powerpoint/2010/main" val="2198064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2743199"/>
          </a:xfrm>
        </p:spPr>
        <p:txBody>
          <a:bodyPr/>
          <a:lstStyle/>
          <a:p>
            <a:pPr>
              <a:buFont typeface="Wingdings" pitchFamily="2" charset="2"/>
              <a:buChar char="Ø"/>
            </a:pPr>
            <a:r>
              <a:rPr lang="en-IN" dirty="0" smtClean="0"/>
              <a:t>deleted</a:t>
            </a:r>
            <a:r>
              <a:rPr lang="en-IN" dirty="0"/>
              <a:t>() – This function is used to delete the particular record from the database.</a:t>
            </a:r>
          </a:p>
          <a:p>
            <a:endParaRPr lang="en-IN" dirty="0"/>
          </a:p>
        </p:txBody>
      </p:sp>
      <p:pic>
        <p:nvPicPr>
          <p:cNvPr id="4" name="Picture 3"/>
          <p:cNvPicPr/>
          <p:nvPr/>
        </p:nvPicPr>
        <p:blipFill>
          <a:blip r:embed="rId2"/>
          <a:stretch>
            <a:fillRect/>
          </a:stretch>
        </p:blipFill>
        <p:spPr>
          <a:xfrm>
            <a:off x="1695359" y="2514600"/>
            <a:ext cx="5731510" cy="3223895"/>
          </a:xfrm>
          <a:prstGeom prst="rect">
            <a:avLst/>
          </a:prstGeom>
        </p:spPr>
      </p:pic>
    </p:spTree>
    <p:extLst>
      <p:ext uri="{BB962C8B-B14F-4D97-AF65-F5344CB8AC3E}">
        <p14:creationId xmlns:p14="http://schemas.microsoft.com/office/powerpoint/2010/main" val="1188911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2657"/>
            <a:ext cx="8229600" cy="3352800"/>
          </a:xfrm>
        </p:spPr>
        <p:txBody>
          <a:bodyPr>
            <a:normAutofit/>
          </a:bodyPr>
          <a:lstStyle/>
          <a:p>
            <a:pPr>
              <a:buFont typeface="Wingdings" pitchFamily="2" charset="2"/>
              <a:buChar char="Ø"/>
            </a:pPr>
            <a:r>
              <a:rPr lang="en-IN" dirty="0" smtClean="0"/>
              <a:t> </a:t>
            </a:r>
            <a:r>
              <a:rPr lang="en-IN" dirty="0" err="1"/>
              <a:t>displayall</a:t>
            </a:r>
            <a:r>
              <a:rPr lang="en-IN" dirty="0"/>
              <a:t>() – This functions is used to display the whole database together.</a:t>
            </a:r>
          </a:p>
          <a:p>
            <a:pPr marL="0" indent="0">
              <a:buNone/>
            </a:pPr>
            <a:endParaRPr lang="en-IN" dirty="0"/>
          </a:p>
          <a:p>
            <a:pPr marL="0" indent="0">
              <a:buNone/>
            </a:pPr>
            <a:endParaRPr lang="en-IN" dirty="0" smtClean="0"/>
          </a:p>
          <a:p>
            <a:endParaRPr lang="en-IN" dirty="0"/>
          </a:p>
        </p:txBody>
      </p:sp>
      <p:pic>
        <p:nvPicPr>
          <p:cNvPr id="4" name="Picture 3"/>
          <p:cNvPicPr/>
          <p:nvPr/>
        </p:nvPicPr>
        <p:blipFill>
          <a:blip r:embed="rId2"/>
          <a:stretch>
            <a:fillRect/>
          </a:stretch>
        </p:blipFill>
        <p:spPr>
          <a:xfrm>
            <a:off x="1691731" y="2514600"/>
            <a:ext cx="5731510" cy="3223895"/>
          </a:xfrm>
          <a:prstGeom prst="rect">
            <a:avLst/>
          </a:prstGeom>
        </p:spPr>
      </p:pic>
    </p:spTree>
    <p:extLst>
      <p:ext uri="{BB962C8B-B14F-4D97-AF65-F5344CB8AC3E}">
        <p14:creationId xmlns:p14="http://schemas.microsoft.com/office/powerpoint/2010/main" val="2252239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1981200"/>
          </a:xfrm>
        </p:spPr>
        <p:txBody>
          <a:bodyPr/>
          <a:lstStyle/>
          <a:p>
            <a:pPr>
              <a:buFont typeface="Wingdings" pitchFamily="2" charset="2"/>
              <a:buChar char="Ø"/>
            </a:pPr>
            <a:r>
              <a:rPr lang="en-IN" dirty="0" smtClean="0"/>
              <a:t>encrypt</a:t>
            </a:r>
            <a:r>
              <a:rPr lang="en-IN" dirty="0"/>
              <a:t>() – This function is used to encrypt the data to unreadable format.</a:t>
            </a:r>
          </a:p>
          <a:p>
            <a:pPr marL="514350" indent="-514350">
              <a:buFont typeface="+mj-lt"/>
              <a:buAutoNum type="arabicPeriod"/>
            </a:pPr>
            <a:endParaRPr lang="en-IN" dirty="0"/>
          </a:p>
        </p:txBody>
      </p:sp>
      <p:pic>
        <p:nvPicPr>
          <p:cNvPr id="4" name="Picture 3"/>
          <p:cNvPicPr/>
          <p:nvPr/>
        </p:nvPicPr>
        <p:blipFill>
          <a:blip r:embed="rId2"/>
          <a:stretch>
            <a:fillRect/>
          </a:stretch>
        </p:blipFill>
        <p:spPr>
          <a:xfrm>
            <a:off x="1640931" y="2514600"/>
            <a:ext cx="5731510" cy="3223895"/>
          </a:xfrm>
          <a:prstGeom prst="rect">
            <a:avLst/>
          </a:prstGeom>
        </p:spPr>
      </p:pic>
    </p:spTree>
    <p:extLst>
      <p:ext uri="{BB962C8B-B14F-4D97-AF65-F5344CB8AC3E}">
        <p14:creationId xmlns:p14="http://schemas.microsoft.com/office/powerpoint/2010/main" val="210100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057400"/>
          </a:xfrm>
        </p:spPr>
        <p:txBody>
          <a:bodyPr/>
          <a:lstStyle/>
          <a:p>
            <a:pPr>
              <a:buFont typeface="Wingdings" pitchFamily="2" charset="2"/>
              <a:buChar char="Ø"/>
            </a:pPr>
            <a:r>
              <a:rPr lang="en-IN" dirty="0" smtClean="0"/>
              <a:t>decrypt</a:t>
            </a:r>
            <a:r>
              <a:rPr lang="en-IN" dirty="0"/>
              <a:t>() – This function is used to decrypt the data to original  format.</a:t>
            </a:r>
          </a:p>
          <a:p>
            <a:endParaRPr lang="en-IN" dirty="0"/>
          </a:p>
        </p:txBody>
      </p:sp>
      <p:pic>
        <p:nvPicPr>
          <p:cNvPr id="4" name="Picture 3"/>
          <p:cNvPicPr/>
          <p:nvPr/>
        </p:nvPicPr>
        <p:blipFill>
          <a:blip r:embed="rId2"/>
          <a:stretch>
            <a:fillRect/>
          </a:stretch>
        </p:blipFill>
        <p:spPr>
          <a:xfrm>
            <a:off x="1698988" y="2286000"/>
            <a:ext cx="5731510" cy="3223895"/>
          </a:xfrm>
          <a:prstGeom prst="rect">
            <a:avLst/>
          </a:prstGeom>
        </p:spPr>
      </p:pic>
    </p:spTree>
    <p:extLst>
      <p:ext uri="{BB962C8B-B14F-4D97-AF65-F5344CB8AC3E}">
        <p14:creationId xmlns:p14="http://schemas.microsoft.com/office/powerpoint/2010/main" val="830965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1"/>
            <a:ext cx="8229600" cy="1981200"/>
          </a:xfrm>
        </p:spPr>
        <p:txBody>
          <a:bodyPr/>
          <a:lstStyle/>
          <a:p>
            <a:pPr>
              <a:buFont typeface="Wingdings" pitchFamily="2" charset="2"/>
              <a:buChar char="Ø"/>
            </a:pPr>
            <a:r>
              <a:rPr lang="en-IN" dirty="0"/>
              <a:t>end</a:t>
            </a:r>
            <a:r>
              <a:rPr lang="en-IN" dirty="0" smtClean="0"/>
              <a:t>() – This function displays the screen below.</a:t>
            </a:r>
          </a:p>
          <a:p>
            <a:pPr>
              <a:buFont typeface="Wingdings" pitchFamily="2" charset="2"/>
              <a:buChar char="Ø"/>
            </a:pPr>
            <a:endParaRPr lang="en-IN" dirty="0"/>
          </a:p>
          <a:p>
            <a:pPr>
              <a:buFont typeface="Wingdings" pitchFamily="2" charset="2"/>
              <a:buChar char="Ø"/>
            </a:pPr>
            <a:endParaRPr lang="en-IN" dirty="0"/>
          </a:p>
        </p:txBody>
      </p:sp>
      <p:pic>
        <p:nvPicPr>
          <p:cNvPr id="4" name="Picture 3"/>
          <p:cNvPicPr/>
          <p:nvPr/>
        </p:nvPicPr>
        <p:blipFill>
          <a:blip r:embed="rId2"/>
          <a:stretch>
            <a:fillRect/>
          </a:stretch>
        </p:blipFill>
        <p:spPr>
          <a:xfrm>
            <a:off x="1731645" y="2362200"/>
            <a:ext cx="5731510" cy="3223895"/>
          </a:xfrm>
          <a:prstGeom prst="rect">
            <a:avLst/>
          </a:prstGeom>
        </p:spPr>
      </p:pic>
    </p:spTree>
    <p:extLst>
      <p:ext uri="{BB962C8B-B14F-4D97-AF65-F5344CB8AC3E}">
        <p14:creationId xmlns:p14="http://schemas.microsoft.com/office/powerpoint/2010/main" val="313731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543800" cy="914400"/>
          </a:xfrm>
        </p:spPr>
        <p:txBody>
          <a:bodyPr/>
          <a:lstStyle/>
          <a:p>
            <a:pPr algn="ctr"/>
            <a:r>
              <a:rPr lang="en-IN" dirty="0" smtClean="0"/>
              <a:t>CONCLUSION</a:t>
            </a:r>
            <a:endParaRPr lang="en-IN" dirty="0"/>
          </a:p>
        </p:txBody>
      </p:sp>
      <p:sp>
        <p:nvSpPr>
          <p:cNvPr id="4" name="Content Placeholder 2"/>
          <p:cNvSpPr>
            <a:spLocks noGrp="1"/>
          </p:cNvSpPr>
          <p:nvPr>
            <p:ph idx="1"/>
          </p:nvPr>
        </p:nvSpPr>
        <p:spPr>
          <a:xfrm>
            <a:off x="533400" y="2057400"/>
            <a:ext cx="8077200" cy="3657599"/>
          </a:xfrm>
        </p:spPr>
        <p:txBody>
          <a:bodyPr/>
          <a:lstStyle/>
          <a:p>
            <a:r>
              <a:rPr lang="en-US" dirty="0"/>
              <a:t>For now </a:t>
            </a:r>
            <a:r>
              <a:rPr lang="en-US"/>
              <a:t>what </a:t>
            </a:r>
            <a:r>
              <a:rPr lang="en-US" smtClean="0"/>
              <a:t>our</a:t>
            </a:r>
            <a:r>
              <a:rPr lang="en-US" smtClean="0"/>
              <a:t> </a:t>
            </a:r>
            <a:r>
              <a:rPr lang="en-US" dirty="0"/>
              <a:t>knowledge says is C++ is the best </a:t>
            </a:r>
            <a:r>
              <a:rPr lang="en-IN" dirty="0"/>
              <a:t>programming language.</a:t>
            </a:r>
          </a:p>
          <a:p>
            <a:endParaRPr lang="en-IN" dirty="0" smtClean="0"/>
          </a:p>
          <a:p>
            <a:r>
              <a:rPr lang="en-IN" dirty="0" smtClean="0"/>
              <a:t>C++ language can solve almost every real world problem</a:t>
            </a:r>
          </a:p>
          <a:p>
            <a:endParaRPr lang="en-IN" dirty="0"/>
          </a:p>
          <a:p>
            <a:r>
              <a:rPr lang="en-IN" dirty="0" smtClean="0"/>
              <a:t>C++ language should be used for making our life easy by writing such programs.</a:t>
            </a:r>
            <a:endParaRPr lang="en-IN" dirty="0"/>
          </a:p>
          <a:p>
            <a:endParaRPr lang="en-IN" dirty="0" smtClean="0"/>
          </a:p>
          <a:p>
            <a:endParaRPr lang="en-IN" dirty="0"/>
          </a:p>
        </p:txBody>
      </p:sp>
    </p:spTree>
    <p:extLst>
      <p:ext uri="{BB962C8B-B14F-4D97-AF65-F5344CB8AC3E}">
        <p14:creationId xmlns:p14="http://schemas.microsoft.com/office/powerpoint/2010/main" val="1892138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0" y="3657600"/>
            <a:ext cx="6096000" cy="3657600"/>
          </a:xfrm>
        </p:spPr>
        <p:txBody>
          <a:bodyPr/>
          <a:lstStyle/>
          <a:p>
            <a:pPr marL="18288" indent="0">
              <a:buNone/>
            </a:pPr>
            <a:r>
              <a:rPr lang="en-IN" dirty="0" smtClean="0"/>
              <a:t>Made by :- </a:t>
            </a:r>
            <a:r>
              <a:rPr lang="en-IN" dirty="0" err="1" smtClean="0"/>
              <a:t>Apurv</a:t>
            </a:r>
            <a:r>
              <a:rPr lang="en-IN" dirty="0" smtClean="0"/>
              <a:t> Singh </a:t>
            </a:r>
            <a:r>
              <a:rPr lang="en-IN" dirty="0" err="1" smtClean="0"/>
              <a:t>Gautam</a:t>
            </a:r>
            <a:endParaRPr lang="en-IN" dirty="0" smtClean="0"/>
          </a:p>
          <a:p>
            <a:pPr marL="18288" indent="0">
              <a:buNone/>
            </a:pPr>
            <a:r>
              <a:rPr lang="en-IN" dirty="0"/>
              <a:t> </a:t>
            </a:r>
            <a:r>
              <a:rPr lang="en-IN" dirty="0" smtClean="0"/>
              <a:t>                   </a:t>
            </a:r>
            <a:r>
              <a:rPr lang="en-IN" dirty="0" err="1" smtClean="0"/>
              <a:t>Rushin</a:t>
            </a:r>
            <a:r>
              <a:rPr lang="en-IN" dirty="0" smtClean="0"/>
              <a:t> </a:t>
            </a:r>
            <a:r>
              <a:rPr lang="en-IN" dirty="0" err="1" smtClean="0"/>
              <a:t>Tilva</a:t>
            </a:r>
            <a:endParaRPr lang="en-IN" dirty="0"/>
          </a:p>
        </p:txBody>
      </p:sp>
      <p:sp>
        <p:nvSpPr>
          <p:cNvPr id="2" name="Title 1"/>
          <p:cNvSpPr>
            <a:spLocks noGrp="1"/>
          </p:cNvSpPr>
          <p:nvPr>
            <p:ph type="title"/>
          </p:nvPr>
        </p:nvSpPr>
        <p:spPr>
          <a:xfrm>
            <a:off x="2667000" y="914400"/>
            <a:ext cx="7543800" cy="914400"/>
          </a:xfrm>
        </p:spPr>
        <p:txBody>
          <a:bodyPr/>
          <a:lstStyle/>
          <a:p>
            <a:r>
              <a:rPr lang="en-IN" dirty="0" err="1" smtClean="0"/>
              <a:t>Thankyou</a:t>
            </a:r>
            <a:r>
              <a:rPr lang="en-IN" dirty="0" smtClean="0"/>
              <a:t> !!</a:t>
            </a:r>
            <a:endParaRPr lang="en-IN" dirty="0"/>
          </a:p>
        </p:txBody>
      </p:sp>
    </p:spTree>
    <p:extLst>
      <p:ext uri="{BB962C8B-B14F-4D97-AF65-F5344CB8AC3E}">
        <p14:creationId xmlns:p14="http://schemas.microsoft.com/office/powerpoint/2010/main" val="1662250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524000"/>
            <a:ext cx="6096000" cy="3657599"/>
          </a:xfrm>
        </p:spPr>
        <p:txBody>
          <a:bodyPr>
            <a:normAutofit/>
          </a:bodyPr>
          <a:lstStyle/>
          <a:p>
            <a:r>
              <a:rPr lang="en-US" dirty="0"/>
              <a:t>Today </a:t>
            </a:r>
            <a:r>
              <a:rPr lang="en-US" dirty="0" smtClean="0"/>
              <a:t>everyone is </a:t>
            </a:r>
            <a:r>
              <a:rPr lang="en-US" dirty="0"/>
              <a:t>turning towards technology </a:t>
            </a:r>
            <a:r>
              <a:rPr lang="en-US" dirty="0" smtClean="0"/>
              <a:t>and they </a:t>
            </a:r>
            <a:r>
              <a:rPr lang="en-US" dirty="0"/>
              <a:t>believe it is quite secure and easy to handle because </a:t>
            </a:r>
            <a:r>
              <a:rPr lang="en-US" dirty="0" smtClean="0"/>
              <a:t>of END TO END encrypted database management system.</a:t>
            </a:r>
          </a:p>
          <a:p>
            <a:r>
              <a:rPr lang="en-US" dirty="0" smtClean="0"/>
              <a:t>Encrypted </a:t>
            </a:r>
            <a:r>
              <a:rPr lang="en-US" dirty="0"/>
              <a:t>database management system </a:t>
            </a:r>
            <a:r>
              <a:rPr lang="en-US" dirty="0" smtClean="0"/>
              <a:t>helps us </a:t>
            </a:r>
            <a:r>
              <a:rPr lang="en-US" dirty="0"/>
              <a:t>to handle </a:t>
            </a:r>
            <a:r>
              <a:rPr lang="en-US" dirty="0" smtClean="0"/>
              <a:t>our personal and important </a:t>
            </a:r>
            <a:r>
              <a:rPr lang="en-IN" dirty="0" smtClean="0"/>
              <a:t>database easily.</a:t>
            </a:r>
          </a:p>
          <a:p>
            <a:r>
              <a:rPr lang="en-US" dirty="0" smtClean="0"/>
              <a:t>The manager can access the whole data of their employees easily from anywhere just using their smart phone</a:t>
            </a:r>
            <a:r>
              <a:rPr lang="en-IN" dirty="0" smtClean="0"/>
              <a:t>.</a:t>
            </a:r>
            <a:endParaRPr lang="en-IN" dirty="0"/>
          </a:p>
        </p:txBody>
      </p:sp>
      <p:sp>
        <p:nvSpPr>
          <p:cNvPr id="2" name="Title 1"/>
          <p:cNvSpPr>
            <a:spLocks noGrp="1"/>
          </p:cNvSpPr>
          <p:nvPr>
            <p:ph type="title"/>
          </p:nvPr>
        </p:nvSpPr>
        <p:spPr>
          <a:xfrm>
            <a:off x="914400" y="228600"/>
            <a:ext cx="7543800" cy="914400"/>
          </a:xfrm>
        </p:spPr>
        <p:txBody>
          <a:bodyPr/>
          <a:lstStyle/>
          <a:p>
            <a:r>
              <a:rPr lang="en-IN" dirty="0" smtClean="0"/>
              <a:t>INTRODUCTION</a:t>
            </a:r>
            <a:endParaRPr lang="en-IN" dirty="0"/>
          </a:p>
        </p:txBody>
      </p:sp>
    </p:spTree>
    <p:extLst>
      <p:ext uri="{BB962C8B-B14F-4D97-AF65-F5344CB8AC3E}">
        <p14:creationId xmlns:p14="http://schemas.microsoft.com/office/powerpoint/2010/main" val="2553528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2209800"/>
            <a:ext cx="6096000" cy="3657599"/>
          </a:xfrm>
        </p:spPr>
        <p:txBody>
          <a:bodyPr/>
          <a:lstStyle/>
          <a:p>
            <a:r>
              <a:rPr lang="en-IN" dirty="0" smtClean="0"/>
              <a:t>Encrypted database is more secured because even when data is stolen the attackers cannot access the data without the key.</a:t>
            </a:r>
          </a:p>
          <a:p>
            <a:r>
              <a:rPr lang="en-IN" dirty="0" smtClean="0"/>
              <a:t>In END TO END encryption even developers cannot see the data transferred between two users .Example :- </a:t>
            </a:r>
            <a:r>
              <a:rPr lang="en-IN" dirty="0" err="1" smtClean="0"/>
              <a:t>Whatsapp</a:t>
            </a:r>
            <a:r>
              <a:rPr lang="en-IN" dirty="0" smtClean="0"/>
              <a:t>.</a:t>
            </a:r>
          </a:p>
          <a:p>
            <a:r>
              <a:rPr lang="en-IN" dirty="0" smtClean="0"/>
              <a:t>Requires less security because data is in encrypted form.</a:t>
            </a:r>
            <a:endParaRPr lang="en-IN" dirty="0"/>
          </a:p>
        </p:txBody>
      </p:sp>
      <p:sp>
        <p:nvSpPr>
          <p:cNvPr id="2" name="Title 1"/>
          <p:cNvSpPr>
            <a:spLocks noGrp="1"/>
          </p:cNvSpPr>
          <p:nvPr>
            <p:ph type="title"/>
          </p:nvPr>
        </p:nvSpPr>
        <p:spPr>
          <a:xfrm>
            <a:off x="762000" y="1066800"/>
            <a:ext cx="7543800" cy="914400"/>
          </a:xfrm>
        </p:spPr>
        <p:txBody>
          <a:bodyPr>
            <a:normAutofit fontScale="90000"/>
          </a:bodyPr>
          <a:lstStyle/>
          <a:p>
            <a:r>
              <a:rPr lang="en-IN" dirty="0" smtClean="0"/>
              <a:t>ADVANTAGES OF ENCRYPTED DATABASE</a:t>
            </a:r>
            <a:endParaRPr lang="en-IN" dirty="0"/>
          </a:p>
        </p:txBody>
      </p:sp>
    </p:spTree>
    <p:extLst>
      <p:ext uri="{BB962C8B-B14F-4D97-AF65-F5344CB8AC3E}">
        <p14:creationId xmlns:p14="http://schemas.microsoft.com/office/powerpoint/2010/main" val="2594439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rmAutofit/>
          </a:bodyPr>
          <a:lstStyle/>
          <a:p>
            <a:pPr marL="0" indent="0" algn="ctr">
              <a:buNone/>
            </a:pPr>
            <a:r>
              <a:rPr lang="en-IN" sz="2400" dirty="0" smtClean="0"/>
              <a:t>Administrator can add following details</a:t>
            </a:r>
          </a:p>
          <a:p>
            <a:pPr marL="0" indent="0" algn="ctr">
              <a:buNone/>
            </a:pPr>
            <a:endParaRPr lang="en-IN" dirty="0" smtClean="0"/>
          </a:p>
          <a:p>
            <a:pPr marL="514350" indent="-514350">
              <a:buFont typeface="+mj-lt"/>
              <a:buAutoNum type="arabicPeriod"/>
            </a:pPr>
            <a:r>
              <a:rPr lang="en-IN" dirty="0" smtClean="0"/>
              <a:t> Name of employee</a:t>
            </a:r>
          </a:p>
          <a:p>
            <a:pPr marL="514350" indent="-514350">
              <a:buFont typeface="+mj-lt"/>
              <a:buAutoNum type="arabicPeriod"/>
            </a:pPr>
            <a:r>
              <a:rPr lang="en-IN" dirty="0" smtClean="0"/>
              <a:t>Age of employee</a:t>
            </a:r>
          </a:p>
          <a:p>
            <a:pPr marL="514350" indent="-514350">
              <a:buFont typeface="+mj-lt"/>
              <a:buAutoNum type="arabicPeriod"/>
            </a:pPr>
            <a:r>
              <a:rPr lang="en-IN" dirty="0" smtClean="0"/>
              <a:t>ID number of employee</a:t>
            </a:r>
          </a:p>
          <a:p>
            <a:pPr marL="514350" indent="-514350">
              <a:buFont typeface="+mj-lt"/>
              <a:buAutoNum type="arabicPeriod"/>
            </a:pPr>
            <a:r>
              <a:rPr lang="en-IN" dirty="0" smtClean="0"/>
              <a:t>Mobile number of employee</a:t>
            </a:r>
          </a:p>
          <a:p>
            <a:pPr marL="514350" indent="-514350">
              <a:buFont typeface="+mj-lt"/>
              <a:buAutoNum type="arabicPeriod"/>
            </a:pPr>
            <a:r>
              <a:rPr lang="en-IN" dirty="0" smtClean="0"/>
              <a:t>Salary of employee</a:t>
            </a:r>
          </a:p>
          <a:p>
            <a:pPr marL="514350" indent="-514350">
              <a:buFont typeface="+mj-lt"/>
              <a:buAutoNum type="arabicPeriod"/>
            </a:pPr>
            <a:endParaRPr lang="en-IN" dirty="0" smtClean="0"/>
          </a:p>
          <a:p>
            <a:pPr marL="514350" indent="-514350">
              <a:buFont typeface="+mj-lt"/>
              <a:buAutoNum type="arabicPeriod"/>
            </a:pPr>
            <a:endParaRPr lang="en-IN" dirty="0"/>
          </a:p>
        </p:txBody>
      </p:sp>
      <p:sp>
        <p:nvSpPr>
          <p:cNvPr id="2" name="Title 1"/>
          <p:cNvSpPr>
            <a:spLocks noGrp="1"/>
          </p:cNvSpPr>
          <p:nvPr>
            <p:ph type="title"/>
          </p:nvPr>
        </p:nvSpPr>
        <p:spPr>
          <a:xfrm>
            <a:off x="914400" y="914400"/>
            <a:ext cx="7543800" cy="914400"/>
          </a:xfrm>
        </p:spPr>
        <p:txBody>
          <a:bodyPr>
            <a:normAutofit fontScale="90000"/>
          </a:bodyPr>
          <a:lstStyle/>
          <a:p>
            <a:r>
              <a:rPr lang="en-IN" dirty="0" smtClean="0"/>
              <a:t>The features of this program are as follows.</a:t>
            </a:r>
            <a:endParaRPr lang="en-IN" dirty="0"/>
          </a:p>
        </p:txBody>
      </p:sp>
    </p:spTree>
    <p:extLst>
      <p:ext uri="{BB962C8B-B14F-4D97-AF65-F5344CB8AC3E}">
        <p14:creationId xmlns:p14="http://schemas.microsoft.com/office/powerpoint/2010/main" val="3887736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IN" sz="3200" dirty="0" smtClean="0"/>
              <a:t>6. Sector </a:t>
            </a:r>
            <a:r>
              <a:rPr lang="en-IN" sz="3200" dirty="0"/>
              <a:t>of employee</a:t>
            </a:r>
          </a:p>
          <a:p>
            <a:pPr marL="0" indent="0">
              <a:buNone/>
            </a:pPr>
            <a:r>
              <a:rPr lang="en-IN" sz="3200" dirty="0" smtClean="0"/>
              <a:t>7. Year </a:t>
            </a:r>
            <a:r>
              <a:rPr lang="en-IN" sz="3200" dirty="0"/>
              <a:t>of  </a:t>
            </a:r>
            <a:r>
              <a:rPr lang="en-IN" sz="3200" dirty="0" smtClean="0"/>
              <a:t>joining</a:t>
            </a:r>
          </a:p>
          <a:p>
            <a:pPr marL="0" indent="0">
              <a:buNone/>
            </a:pPr>
            <a:r>
              <a:rPr lang="en-IN" sz="3200" dirty="0" smtClean="0"/>
              <a:t>8. Gender</a:t>
            </a:r>
          </a:p>
          <a:p>
            <a:pPr marL="0" indent="0">
              <a:buNone/>
            </a:pPr>
            <a:r>
              <a:rPr lang="en-IN" sz="3200" dirty="0" smtClean="0"/>
              <a:t>9. Designation</a:t>
            </a:r>
          </a:p>
          <a:p>
            <a:pPr marL="0" indent="0">
              <a:buNone/>
            </a:pPr>
            <a:endParaRPr lang="en-IN" dirty="0"/>
          </a:p>
        </p:txBody>
      </p:sp>
    </p:spTree>
    <p:extLst>
      <p:ext uri="{BB962C8B-B14F-4D97-AF65-F5344CB8AC3E}">
        <p14:creationId xmlns:p14="http://schemas.microsoft.com/office/powerpoint/2010/main" val="121436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3657599"/>
          </a:xfrm>
        </p:spPr>
        <p:txBody>
          <a:bodyPr>
            <a:normAutofit/>
          </a:bodyPr>
          <a:lstStyle/>
          <a:p>
            <a:pPr>
              <a:buFont typeface="Wingdings" pitchFamily="2" charset="2"/>
              <a:buChar char="Ø"/>
            </a:pPr>
            <a:r>
              <a:rPr lang="en-IN" sz="2400" dirty="0" smtClean="0"/>
              <a:t>login() – This function provides the user  interface for administrator to enter the username and password.</a:t>
            </a:r>
          </a:p>
          <a:p>
            <a:pPr>
              <a:buFont typeface="Wingdings" pitchFamily="2" charset="2"/>
              <a:buChar char="Ø"/>
            </a:pPr>
            <a:r>
              <a:rPr lang="en-IN" sz="2400" dirty="0" smtClean="0"/>
              <a:t>display</a:t>
            </a:r>
            <a:r>
              <a:rPr lang="en-IN" sz="2400" dirty="0"/>
              <a:t>() – This function is used to display the two lines(component of UI) after 1.5 sec.</a:t>
            </a:r>
          </a:p>
          <a:p>
            <a:pPr>
              <a:buFont typeface="Wingdings" pitchFamily="2" charset="2"/>
              <a:buChar char="Ø"/>
            </a:pPr>
            <a:endParaRPr lang="en-IN" dirty="0" smtClean="0"/>
          </a:p>
          <a:p>
            <a:pPr marL="514350" indent="-514350">
              <a:buFont typeface="+mj-lt"/>
              <a:buAutoNum type="arabicPeriod"/>
            </a:pPr>
            <a:endParaRPr lang="en-IN" dirty="0" smtClean="0"/>
          </a:p>
          <a:p>
            <a:pPr marL="514350" indent="-514350">
              <a:buFont typeface="+mj-lt"/>
              <a:buAutoNum type="arabicPeriod"/>
            </a:pPr>
            <a:endParaRPr lang="en-IN" dirty="0"/>
          </a:p>
          <a:p>
            <a:pPr marL="514350" indent="-514350">
              <a:buFont typeface="+mj-lt"/>
              <a:buAutoNum type="arabicPeriod"/>
            </a:pPr>
            <a:endParaRPr lang="en-IN" dirty="0" smtClean="0"/>
          </a:p>
          <a:p>
            <a:pPr marL="514350" indent="-514350">
              <a:buFont typeface="+mj-lt"/>
              <a:buAutoNum type="arabicPeriod"/>
            </a:pPr>
            <a:endParaRPr lang="en-IN" dirty="0"/>
          </a:p>
        </p:txBody>
      </p:sp>
      <p:sp>
        <p:nvSpPr>
          <p:cNvPr id="2" name="Title 1"/>
          <p:cNvSpPr>
            <a:spLocks noGrp="1"/>
          </p:cNvSpPr>
          <p:nvPr>
            <p:ph type="title"/>
          </p:nvPr>
        </p:nvSpPr>
        <p:spPr>
          <a:xfrm>
            <a:off x="800100" y="685800"/>
            <a:ext cx="7543800" cy="914400"/>
          </a:xfrm>
        </p:spPr>
        <p:txBody>
          <a:bodyPr>
            <a:normAutofit fontScale="90000"/>
          </a:bodyPr>
          <a:lstStyle/>
          <a:p>
            <a:r>
              <a:rPr lang="en-IN" dirty="0" smtClean="0"/>
              <a:t>Operations that can be performed on database.</a:t>
            </a:r>
            <a:endParaRPr lang="en-IN" dirty="0"/>
          </a:p>
        </p:txBody>
      </p:sp>
      <p:pic>
        <p:nvPicPr>
          <p:cNvPr id="5" name="Picture 4"/>
          <p:cNvPicPr/>
          <p:nvPr/>
        </p:nvPicPr>
        <p:blipFill>
          <a:blip r:embed="rId2"/>
          <a:stretch>
            <a:fillRect/>
          </a:stretch>
        </p:blipFill>
        <p:spPr>
          <a:xfrm>
            <a:off x="1706245" y="3276600"/>
            <a:ext cx="5731510" cy="3223895"/>
          </a:xfrm>
          <a:prstGeom prst="rect">
            <a:avLst/>
          </a:prstGeom>
        </p:spPr>
      </p:pic>
    </p:spTree>
    <p:extLst>
      <p:ext uri="{BB962C8B-B14F-4D97-AF65-F5344CB8AC3E}">
        <p14:creationId xmlns:p14="http://schemas.microsoft.com/office/powerpoint/2010/main" val="3678815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799"/>
            <a:ext cx="8229600" cy="3581400"/>
          </a:xfrm>
        </p:spPr>
        <p:txBody>
          <a:bodyPr/>
          <a:lstStyle/>
          <a:p>
            <a:pPr>
              <a:buFont typeface="Wingdings" pitchFamily="2" charset="2"/>
              <a:buChar char="Ø"/>
            </a:pPr>
            <a:r>
              <a:rPr lang="en-IN" dirty="0" smtClean="0"/>
              <a:t> </a:t>
            </a:r>
            <a:r>
              <a:rPr lang="en-IN" sz="2400" dirty="0" smtClean="0"/>
              <a:t>choice</a:t>
            </a:r>
            <a:r>
              <a:rPr lang="en-IN" sz="2400" dirty="0"/>
              <a:t>() - This function checks the password </a:t>
            </a:r>
            <a:r>
              <a:rPr lang="en-IN" sz="2400" dirty="0" smtClean="0"/>
              <a:t>          entered </a:t>
            </a:r>
            <a:r>
              <a:rPr lang="en-IN" sz="2400" dirty="0"/>
              <a:t>by administrator and if the password is correct it allows to enter the database and also provides the user interface to choose the operations like end, decrypt, encrypt, write, delete, search, modify, read.</a:t>
            </a:r>
          </a:p>
          <a:p>
            <a:endParaRPr lang="en-IN" dirty="0"/>
          </a:p>
        </p:txBody>
      </p:sp>
      <p:pic>
        <p:nvPicPr>
          <p:cNvPr id="4" name="Picture 3"/>
          <p:cNvPicPr/>
          <p:nvPr/>
        </p:nvPicPr>
        <p:blipFill>
          <a:blip r:embed="rId2"/>
          <a:stretch>
            <a:fillRect/>
          </a:stretch>
        </p:blipFill>
        <p:spPr>
          <a:xfrm>
            <a:off x="1698988" y="2895600"/>
            <a:ext cx="5731510" cy="3223895"/>
          </a:xfrm>
          <a:prstGeom prst="rect">
            <a:avLst/>
          </a:prstGeom>
        </p:spPr>
      </p:pic>
    </p:spTree>
    <p:extLst>
      <p:ext uri="{BB962C8B-B14F-4D97-AF65-F5344CB8AC3E}">
        <p14:creationId xmlns:p14="http://schemas.microsoft.com/office/powerpoint/2010/main" val="3052702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659947"/>
          </a:xfrm>
        </p:spPr>
        <p:txBody>
          <a:bodyPr/>
          <a:lstStyle/>
          <a:p>
            <a:pPr>
              <a:buFont typeface="Wingdings" pitchFamily="2" charset="2"/>
              <a:buChar char="Ø"/>
            </a:pPr>
            <a:r>
              <a:rPr lang="en-IN" sz="2800" dirty="0" smtClean="0"/>
              <a:t>read</a:t>
            </a:r>
            <a:r>
              <a:rPr lang="en-IN" sz="2800" dirty="0"/>
              <a:t>() – This function is used to call </a:t>
            </a:r>
            <a:r>
              <a:rPr lang="en-IN" sz="2800" dirty="0" err="1"/>
              <a:t>getdata</a:t>
            </a:r>
            <a:r>
              <a:rPr lang="en-IN" sz="2800" dirty="0"/>
              <a:t>() and decide that more record are to be entered or not</a:t>
            </a:r>
            <a:r>
              <a:rPr lang="en-IN" sz="2800" dirty="0" smtClean="0"/>
              <a:t>.</a:t>
            </a:r>
          </a:p>
          <a:p>
            <a:pPr>
              <a:buFont typeface="Wingdings" pitchFamily="2" charset="2"/>
              <a:buChar char="Ø"/>
            </a:pPr>
            <a:r>
              <a:rPr lang="en-IN" sz="2800" dirty="0" err="1" smtClean="0"/>
              <a:t>getdata</a:t>
            </a:r>
            <a:r>
              <a:rPr lang="en-IN" sz="2800" dirty="0"/>
              <a:t>() – This function is called in read function to get the data of one employee.</a:t>
            </a:r>
          </a:p>
          <a:p>
            <a:pPr>
              <a:buFont typeface="Wingdings" pitchFamily="2" charset="2"/>
              <a:buChar char="Ø"/>
            </a:pPr>
            <a:endParaRPr lang="en-IN" dirty="0"/>
          </a:p>
          <a:p>
            <a:pPr>
              <a:buFont typeface="Wingdings" pitchFamily="2" charset="2"/>
              <a:buChar char="Ø"/>
            </a:pPr>
            <a:endParaRPr lang="en-IN" dirty="0"/>
          </a:p>
        </p:txBody>
      </p:sp>
      <p:pic>
        <p:nvPicPr>
          <p:cNvPr id="4" name="Picture 3"/>
          <p:cNvPicPr/>
          <p:nvPr/>
        </p:nvPicPr>
        <p:blipFill>
          <a:blip r:embed="rId2"/>
          <a:stretch>
            <a:fillRect/>
          </a:stretch>
        </p:blipFill>
        <p:spPr>
          <a:xfrm>
            <a:off x="1706245" y="2997200"/>
            <a:ext cx="5731510" cy="3223895"/>
          </a:xfrm>
          <a:prstGeom prst="rect">
            <a:avLst/>
          </a:prstGeom>
        </p:spPr>
      </p:pic>
    </p:spTree>
    <p:extLst>
      <p:ext uri="{BB962C8B-B14F-4D97-AF65-F5344CB8AC3E}">
        <p14:creationId xmlns:p14="http://schemas.microsoft.com/office/powerpoint/2010/main" val="1935661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3200400"/>
          </a:xfrm>
        </p:spPr>
        <p:txBody>
          <a:bodyPr/>
          <a:lstStyle/>
          <a:p>
            <a:pPr>
              <a:buFont typeface="Wingdings" pitchFamily="2" charset="2"/>
              <a:buChar char="Ø"/>
            </a:pPr>
            <a:r>
              <a:rPr lang="en-IN" dirty="0" smtClean="0"/>
              <a:t>write</a:t>
            </a:r>
            <a:r>
              <a:rPr lang="en-IN" dirty="0"/>
              <a:t>() – This function is used to create user interface for entering the data</a:t>
            </a:r>
            <a:r>
              <a:rPr lang="en-IN" dirty="0" smtClean="0"/>
              <a:t>.</a:t>
            </a:r>
          </a:p>
          <a:p>
            <a:pPr>
              <a:buFont typeface="Wingdings" pitchFamily="2" charset="2"/>
              <a:buChar char="Ø"/>
            </a:pPr>
            <a:endParaRPr lang="en-IN" dirty="0"/>
          </a:p>
          <a:p>
            <a:endParaRPr lang="en-IN" dirty="0"/>
          </a:p>
        </p:txBody>
      </p:sp>
      <p:pic>
        <p:nvPicPr>
          <p:cNvPr id="4" name="Picture 3"/>
          <p:cNvPicPr/>
          <p:nvPr/>
        </p:nvPicPr>
        <p:blipFill>
          <a:blip r:embed="rId2"/>
          <a:stretch>
            <a:fillRect/>
          </a:stretch>
        </p:blipFill>
        <p:spPr>
          <a:xfrm>
            <a:off x="1644559" y="2667000"/>
            <a:ext cx="5731510" cy="3223895"/>
          </a:xfrm>
          <a:prstGeom prst="rect">
            <a:avLst/>
          </a:prstGeom>
        </p:spPr>
      </p:pic>
    </p:spTree>
    <p:extLst>
      <p:ext uri="{BB962C8B-B14F-4D97-AF65-F5344CB8AC3E}">
        <p14:creationId xmlns:p14="http://schemas.microsoft.com/office/powerpoint/2010/main" val="304389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407</TotalTime>
  <Words>490</Words>
  <Application>Microsoft Office PowerPoint</Application>
  <PresentationFormat>On-screen Show (4:3)</PresentationFormat>
  <Paragraphs>51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Palatino Linotype</vt:lpstr>
      <vt:lpstr>Wingdings</vt:lpstr>
      <vt:lpstr>Elemental</vt:lpstr>
      <vt:lpstr>SECURED EMPLOYEE DATA MANAMAGEMENT SYSTEM</vt:lpstr>
      <vt:lpstr>INTRODUCTION</vt:lpstr>
      <vt:lpstr>ADVANTAGES OF ENCRYPTED DATABASE</vt:lpstr>
      <vt:lpstr>The features of this program are as follows.</vt:lpstr>
      <vt:lpstr>PowerPoint Presentation</vt:lpstr>
      <vt:lpstr>Operations that can be performed on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COLDFIRE _</dc:creator>
  <cp:lastModifiedBy>Apurv Singh Gautam</cp:lastModifiedBy>
  <cp:revision>23</cp:revision>
  <dcterms:created xsi:type="dcterms:W3CDTF">2006-08-16T00:00:00Z</dcterms:created>
  <dcterms:modified xsi:type="dcterms:W3CDTF">2016-10-19T09:47:49Z</dcterms:modified>
</cp:coreProperties>
</file>