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5" r:id="rId3"/>
    <p:sldId id="281" r:id="rId4"/>
    <p:sldId id="282" r:id="rId5"/>
    <p:sldId id="283" r:id="rId6"/>
    <p:sldId id="284" r:id="rId7"/>
    <p:sldId id="285" r:id="rId8"/>
    <p:sldId id="286" r:id="rId9"/>
    <p:sldId id="287" r:id="rId10"/>
    <p:sldId id="288" r:id="rId11"/>
    <p:sldId id="289" r:id="rId12"/>
    <p:sldId id="293" r:id="rId13"/>
    <p:sldId id="290" r:id="rId14"/>
    <p:sldId id="276" r:id="rId15"/>
    <p:sldId id="29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7DD116-CDAA-42F2-A8B8-CD695C5A0757}" v="5" dt="2024-07-04T03:37:16.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urwa Sontakke" userId="8afd93e13769bacf" providerId="LiveId" clId="{D003F346-5272-4C09-BF8C-00D64F98953A}"/>
    <pc:docChg chg="custSel modSld">
      <pc:chgData name="Apurwa Sontakke" userId="8afd93e13769bacf" providerId="LiveId" clId="{D003F346-5272-4C09-BF8C-00D64F98953A}" dt="2024-04-21T20:05:14.266" v="3" actId="2710"/>
      <pc:docMkLst>
        <pc:docMk/>
      </pc:docMkLst>
      <pc:sldChg chg="modSp mod">
        <pc:chgData name="Apurwa Sontakke" userId="8afd93e13769bacf" providerId="LiveId" clId="{D003F346-5272-4C09-BF8C-00D64F98953A}" dt="2024-04-20T22:36:25.029" v="0" actId="2710"/>
        <pc:sldMkLst>
          <pc:docMk/>
          <pc:sldMk cId="4047255108" sldId="267"/>
        </pc:sldMkLst>
        <pc:spChg chg="mod">
          <ac:chgData name="Apurwa Sontakke" userId="8afd93e13769bacf" providerId="LiveId" clId="{D003F346-5272-4C09-BF8C-00D64F98953A}" dt="2024-04-20T22:36:25.029" v="0" actId="2710"/>
          <ac:spMkLst>
            <pc:docMk/>
            <pc:sldMk cId="4047255108" sldId="267"/>
            <ac:spMk id="3" creationId="{60B3D5A6-E766-7C41-BD00-B22DA4727FBA}"/>
          </ac:spMkLst>
        </pc:spChg>
      </pc:sldChg>
      <pc:sldChg chg="modSp mod">
        <pc:chgData name="Apurwa Sontakke" userId="8afd93e13769bacf" providerId="LiveId" clId="{D003F346-5272-4C09-BF8C-00D64F98953A}" dt="2024-04-21T20:05:14.266" v="3" actId="2710"/>
        <pc:sldMkLst>
          <pc:docMk/>
          <pc:sldMk cId="278386604" sldId="284"/>
        </pc:sldMkLst>
        <pc:spChg chg="mod">
          <ac:chgData name="Apurwa Sontakke" userId="8afd93e13769bacf" providerId="LiveId" clId="{D003F346-5272-4C09-BF8C-00D64F98953A}" dt="2024-04-21T20:05:14.266" v="3" actId="2710"/>
          <ac:spMkLst>
            <pc:docMk/>
            <pc:sldMk cId="278386604" sldId="284"/>
            <ac:spMk id="8" creationId="{D0FE1B9C-D88B-22E1-A53F-FDA33D454356}"/>
          </ac:spMkLst>
        </pc:spChg>
      </pc:sldChg>
    </pc:docChg>
  </pc:docChgLst>
  <pc:docChgLst>
    <pc:chgData name="Apurwa Sontakke" userId="8afd93e13769bacf" providerId="LiveId" clId="{DA7DD116-CDAA-42F2-A8B8-CD695C5A0757}"/>
    <pc:docChg chg="undo custSel addSld delSld modSld">
      <pc:chgData name="Apurwa Sontakke" userId="8afd93e13769bacf" providerId="LiveId" clId="{DA7DD116-CDAA-42F2-A8B8-CD695C5A0757}" dt="2024-07-04T03:40:44.527" v="131" actId="20577"/>
      <pc:docMkLst>
        <pc:docMk/>
      </pc:docMkLst>
      <pc:sldChg chg="modSp mod">
        <pc:chgData name="Apurwa Sontakke" userId="8afd93e13769bacf" providerId="LiveId" clId="{DA7DD116-CDAA-42F2-A8B8-CD695C5A0757}" dt="2024-07-04T03:40:44.527" v="131" actId="20577"/>
        <pc:sldMkLst>
          <pc:docMk/>
          <pc:sldMk cId="109857222" sldId="256"/>
        </pc:sldMkLst>
        <pc:spChg chg="mod">
          <ac:chgData name="Apurwa Sontakke" userId="8afd93e13769bacf" providerId="LiveId" clId="{DA7DD116-CDAA-42F2-A8B8-CD695C5A0757}" dt="2024-07-04T03:40:44.527" v="131" actId="20577"/>
          <ac:spMkLst>
            <pc:docMk/>
            <pc:sldMk cId="109857222" sldId="256"/>
            <ac:spMk id="11" creationId="{00CC22B5-8500-2C45-91DE-A596A6DF1C3B}"/>
          </ac:spMkLst>
        </pc:spChg>
      </pc:sldChg>
      <pc:sldChg chg="modSp mod">
        <pc:chgData name="Apurwa Sontakke" userId="8afd93e13769bacf" providerId="LiveId" clId="{DA7DD116-CDAA-42F2-A8B8-CD695C5A0757}" dt="2024-07-02T21:12:23.241" v="79" actId="403"/>
        <pc:sldMkLst>
          <pc:docMk/>
          <pc:sldMk cId="2860563627" sldId="276"/>
        </pc:sldMkLst>
        <pc:spChg chg="mod">
          <ac:chgData name="Apurwa Sontakke" userId="8afd93e13769bacf" providerId="LiveId" clId="{DA7DD116-CDAA-42F2-A8B8-CD695C5A0757}" dt="2024-07-02T21:12:23.241" v="79" actId="403"/>
          <ac:spMkLst>
            <pc:docMk/>
            <pc:sldMk cId="2860563627" sldId="276"/>
            <ac:spMk id="5" creationId="{F12F71B1-BB2B-C0F6-28A2-5273FFB7D7E5}"/>
          </ac:spMkLst>
        </pc:spChg>
        <pc:spChg chg="mod">
          <ac:chgData name="Apurwa Sontakke" userId="8afd93e13769bacf" providerId="LiveId" clId="{DA7DD116-CDAA-42F2-A8B8-CD695C5A0757}" dt="2024-07-02T21:12:08.861" v="73"/>
          <ac:spMkLst>
            <pc:docMk/>
            <pc:sldMk cId="2860563627" sldId="276"/>
            <ac:spMk id="6" creationId="{C526CBCB-8ADA-0E48-96D7-11EEE40222DD}"/>
          </ac:spMkLst>
        </pc:spChg>
      </pc:sldChg>
      <pc:sldChg chg="addSp delSp modSp add del mod">
        <pc:chgData name="Apurwa Sontakke" userId="8afd93e13769bacf" providerId="LiveId" clId="{DA7DD116-CDAA-42F2-A8B8-CD695C5A0757}" dt="2024-07-04T03:39:32.972" v="128" actId="47"/>
        <pc:sldMkLst>
          <pc:docMk/>
          <pc:sldMk cId="1872520329" sldId="291"/>
        </pc:sldMkLst>
        <pc:spChg chg="add del mod">
          <ac:chgData name="Apurwa Sontakke" userId="8afd93e13769bacf" providerId="LiveId" clId="{DA7DD116-CDAA-42F2-A8B8-CD695C5A0757}" dt="2024-07-02T21:10:13.112" v="20" actId="20577"/>
          <ac:spMkLst>
            <pc:docMk/>
            <pc:sldMk cId="1872520329" sldId="291"/>
            <ac:spMk id="5" creationId="{F12F71B1-BB2B-C0F6-28A2-5273FFB7D7E5}"/>
          </ac:spMkLst>
        </pc:spChg>
        <pc:spChg chg="mod">
          <ac:chgData name="Apurwa Sontakke" userId="8afd93e13769bacf" providerId="LiveId" clId="{DA7DD116-CDAA-42F2-A8B8-CD695C5A0757}" dt="2024-07-02T21:10:11.904" v="19" actId="20577"/>
          <ac:spMkLst>
            <pc:docMk/>
            <pc:sldMk cId="1872520329" sldId="291"/>
            <ac:spMk id="6" creationId="{C526CBCB-8ADA-0E48-96D7-11EEE40222DD}"/>
          </ac:spMkLst>
        </pc:spChg>
      </pc:sldChg>
      <pc:sldChg chg="addSp delSp modSp add del mod">
        <pc:chgData name="Apurwa Sontakke" userId="8afd93e13769bacf" providerId="LiveId" clId="{DA7DD116-CDAA-42F2-A8B8-CD695C5A0757}" dt="2024-07-04T03:39:36.197" v="129" actId="47"/>
        <pc:sldMkLst>
          <pc:docMk/>
          <pc:sldMk cId="3262988766" sldId="292"/>
        </pc:sldMkLst>
        <pc:spChg chg="add del mod">
          <ac:chgData name="Apurwa Sontakke" userId="8afd93e13769bacf" providerId="LiveId" clId="{DA7DD116-CDAA-42F2-A8B8-CD695C5A0757}" dt="2024-07-02T21:10:09.238" v="17" actId="20577"/>
          <ac:spMkLst>
            <pc:docMk/>
            <pc:sldMk cId="3262988766" sldId="292"/>
            <ac:spMk id="5" creationId="{F12F71B1-BB2B-C0F6-28A2-5273FFB7D7E5}"/>
          </ac:spMkLst>
        </pc:spChg>
        <pc:spChg chg="mod">
          <ac:chgData name="Apurwa Sontakke" userId="8afd93e13769bacf" providerId="LiveId" clId="{DA7DD116-CDAA-42F2-A8B8-CD695C5A0757}" dt="2024-07-02T21:10:07.670" v="15" actId="20577"/>
          <ac:spMkLst>
            <pc:docMk/>
            <pc:sldMk cId="3262988766" sldId="292"/>
            <ac:spMk id="6" creationId="{C526CBCB-8ADA-0E48-96D7-11EEE40222DD}"/>
          </ac:spMkLst>
        </pc:spChg>
      </pc:sldChg>
      <pc:sldChg chg="new del">
        <pc:chgData name="Apurwa Sontakke" userId="8afd93e13769bacf" providerId="LiveId" clId="{DA7DD116-CDAA-42F2-A8B8-CD695C5A0757}" dt="2024-07-02T21:10:04.204" v="13" actId="680"/>
        <pc:sldMkLst>
          <pc:docMk/>
          <pc:sldMk cId="2446229902" sldId="293"/>
        </pc:sldMkLst>
      </pc:sldChg>
      <pc:sldChg chg="modSp add del mod">
        <pc:chgData name="Apurwa Sontakke" userId="8afd93e13769bacf" providerId="LiveId" clId="{DA7DD116-CDAA-42F2-A8B8-CD695C5A0757}" dt="2024-07-04T03:39:16.017" v="127" actId="15"/>
        <pc:sldMkLst>
          <pc:docMk/>
          <pc:sldMk cId="3523652422" sldId="293"/>
        </pc:sldMkLst>
        <pc:spChg chg="mod">
          <ac:chgData name="Apurwa Sontakke" userId="8afd93e13769bacf" providerId="LiveId" clId="{DA7DD116-CDAA-42F2-A8B8-CD695C5A0757}" dt="2024-07-04T03:39:16.017" v="127" actId="15"/>
          <ac:spMkLst>
            <pc:docMk/>
            <pc:sldMk cId="3523652422" sldId="293"/>
            <ac:spMk id="5" creationId="{F12F71B1-BB2B-C0F6-28A2-5273FFB7D7E5}"/>
          </ac:spMkLst>
        </pc:spChg>
        <pc:spChg chg="mod">
          <ac:chgData name="Apurwa Sontakke" userId="8afd93e13769bacf" providerId="LiveId" clId="{DA7DD116-CDAA-42F2-A8B8-CD695C5A0757}" dt="2024-07-02T21:10:40.574" v="46" actId="20577"/>
          <ac:spMkLst>
            <pc:docMk/>
            <pc:sldMk cId="3523652422" sldId="293"/>
            <ac:spMk id="6" creationId="{C526CBCB-8ADA-0E48-96D7-11EEE40222DD}"/>
          </ac:spMkLst>
        </pc:spChg>
      </pc:sldChg>
      <pc:sldChg chg="modSp add mod">
        <pc:chgData name="Apurwa Sontakke" userId="8afd93e13769bacf" providerId="LiveId" clId="{DA7DD116-CDAA-42F2-A8B8-CD695C5A0757}" dt="2024-07-04T03:39:45.591" v="130" actId="123"/>
        <pc:sldMkLst>
          <pc:docMk/>
          <pc:sldMk cId="3198435052" sldId="294"/>
        </pc:sldMkLst>
        <pc:spChg chg="mod">
          <ac:chgData name="Apurwa Sontakke" userId="8afd93e13769bacf" providerId="LiveId" clId="{DA7DD116-CDAA-42F2-A8B8-CD695C5A0757}" dt="2024-07-04T03:39:45.591" v="130" actId="123"/>
          <ac:spMkLst>
            <pc:docMk/>
            <pc:sldMk cId="3198435052" sldId="294"/>
            <ac:spMk id="5" creationId="{F12F71B1-BB2B-C0F6-28A2-5273FFB7D7E5}"/>
          </ac:spMkLst>
        </pc:spChg>
        <pc:spChg chg="mod">
          <ac:chgData name="Apurwa Sontakke" userId="8afd93e13769bacf" providerId="LiveId" clId="{DA7DD116-CDAA-42F2-A8B8-CD695C5A0757}" dt="2024-07-02T21:13:32.932" v="87"/>
          <ac:spMkLst>
            <pc:docMk/>
            <pc:sldMk cId="3198435052" sldId="294"/>
            <ac:spMk id="6" creationId="{C526CBCB-8ADA-0E48-96D7-11EEE40222DD}"/>
          </ac:spMkLst>
        </pc:spChg>
      </pc:sldChg>
    </pc:docChg>
  </pc:docChgLst>
  <pc:docChgLst>
    <pc:chgData name="Apurwa Sontakke" userId="8afd93e13769bacf" providerId="LiveId" clId="{8F42994F-D1C7-49E1-A00C-ECEFE57447AB}"/>
    <pc:docChg chg="undo custSel addSld delSld modSld">
      <pc:chgData name="Apurwa Sontakke" userId="8afd93e13769bacf" providerId="LiveId" clId="{8F42994F-D1C7-49E1-A00C-ECEFE57447AB}" dt="2024-06-23T17:59:18.999" v="256" actId="404"/>
      <pc:docMkLst>
        <pc:docMk/>
      </pc:docMkLst>
      <pc:sldChg chg="modSp mod">
        <pc:chgData name="Apurwa Sontakke" userId="8afd93e13769bacf" providerId="LiveId" clId="{8F42994F-D1C7-49E1-A00C-ECEFE57447AB}" dt="2024-06-23T17:59:18.999" v="256" actId="404"/>
        <pc:sldMkLst>
          <pc:docMk/>
          <pc:sldMk cId="109857222" sldId="256"/>
        </pc:sldMkLst>
        <pc:spChg chg="mod">
          <ac:chgData name="Apurwa Sontakke" userId="8afd93e13769bacf" providerId="LiveId" clId="{8F42994F-D1C7-49E1-A00C-ECEFE57447AB}" dt="2024-06-23T17:59:18.999" v="256" actId="404"/>
          <ac:spMkLst>
            <pc:docMk/>
            <pc:sldMk cId="109857222" sldId="256"/>
            <ac:spMk id="11" creationId="{00CC22B5-8500-2C45-91DE-A596A6DF1C3B}"/>
          </ac:spMkLst>
        </pc:spChg>
      </pc:sldChg>
      <pc:sldChg chg="del">
        <pc:chgData name="Apurwa Sontakke" userId="8afd93e13769bacf" providerId="LiveId" clId="{8F42994F-D1C7-49E1-A00C-ECEFE57447AB}" dt="2024-06-22T22:25:45.381" v="156" actId="47"/>
        <pc:sldMkLst>
          <pc:docMk/>
          <pc:sldMk cId="4047255108" sldId="267"/>
        </pc:sldMkLst>
      </pc:sldChg>
      <pc:sldChg chg="modSp mod">
        <pc:chgData name="Apurwa Sontakke" userId="8afd93e13769bacf" providerId="LiveId" clId="{8F42994F-D1C7-49E1-A00C-ECEFE57447AB}" dt="2024-06-18T01:55:14.313" v="23" actId="2710"/>
        <pc:sldMkLst>
          <pc:docMk/>
          <pc:sldMk cId="871335408" sldId="275"/>
        </pc:sldMkLst>
        <pc:spChg chg="mod">
          <ac:chgData name="Apurwa Sontakke" userId="8afd93e13769bacf" providerId="LiveId" clId="{8F42994F-D1C7-49E1-A00C-ECEFE57447AB}" dt="2024-06-18T01:55:14.313" v="23" actId="2710"/>
          <ac:spMkLst>
            <pc:docMk/>
            <pc:sldMk cId="871335408" sldId="275"/>
            <ac:spMk id="3" creationId="{82C5C5A3-2E84-0849-82EA-36D2326D3784}"/>
          </ac:spMkLst>
        </pc:spChg>
        <pc:spChg chg="mod">
          <ac:chgData name="Apurwa Sontakke" userId="8afd93e13769bacf" providerId="LiveId" clId="{8F42994F-D1C7-49E1-A00C-ECEFE57447AB}" dt="2024-06-18T01:54:59.207" v="21" actId="207"/>
          <ac:spMkLst>
            <pc:docMk/>
            <pc:sldMk cId="871335408" sldId="275"/>
            <ac:spMk id="4" creationId="{DD7B960C-F6E1-AE45-98A6-122DB2A97B5B}"/>
          </ac:spMkLst>
        </pc:spChg>
      </pc:sldChg>
      <pc:sldChg chg="addSp modSp mod">
        <pc:chgData name="Apurwa Sontakke" userId="8afd93e13769bacf" providerId="LiveId" clId="{8F42994F-D1C7-49E1-A00C-ECEFE57447AB}" dt="2024-06-23T17:42:45.967" v="210" actId="20577"/>
        <pc:sldMkLst>
          <pc:docMk/>
          <pc:sldMk cId="2860563627" sldId="276"/>
        </pc:sldMkLst>
        <pc:spChg chg="mod">
          <ac:chgData name="Apurwa Sontakke" userId="8afd93e13769bacf" providerId="LiveId" clId="{8F42994F-D1C7-49E1-A00C-ECEFE57447AB}" dt="2024-06-22T22:15:07.400" v="120" actId="20577"/>
          <ac:spMkLst>
            <pc:docMk/>
            <pc:sldMk cId="2860563627" sldId="276"/>
            <ac:spMk id="3" creationId="{82C5C5A3-2E84-0849-82EA-36D2326D3784}"/>
          </ac:spMkLst>
        </pc:spChg>
        <pc:spChg chg="add mod">
          <ac:chgData name="Apurwa Sontakke" userId="8afd93e13769bacf" providerId="LiveId" clId="{8F42994F-D1C7-49E1-A00C-ECEFE57447AB}" dt="2024-06-23T17:41:37.039" v="187" actId="404"/>
          <ac:spMkLst>
            <pc:docMk/>
            <pc:sldMk cId="2860563627" sldId="276"/>
            <ac:spMk id="5" creationId="{F12F71B1-BB2B-C0F6-28A2-5273FFB7D7E5}"/>
          </ac:spMkLst>
        </pc:spChg>
        <pc:spChg chg="mod">
          <ac:chgData name="Apurwa Sontakke" userId="8afd93e13769bacf" providerId="LiveId" clId="{8F42994F-D1C7-49E1-A00C-ECEFE57447AB}" dt="2024-06-23T17:42:45.967" v="210" actId="20577"/>
          <ac:spMkLst>
            <pc:docMk/>
            <pc:sldMk cId="2860563627" sldId="276"/>
            <ac:spMk id="6" creationId="{C526CBCB-8ADA-0E48-96D7-11EEE40222DD}"/>
          </ac:spMkLst>
        </pc:spChg>
      </pc:sldChg>
      <pc:sldChg chg="del">
        <pc:chgData name="Apurwa Sontakke" userId="8afd93e13769bacf" providerId="LiveId" clId="{8F42994F-D1C7-49E1-A00C-ECEFE57447AB}" dt="2024-06-22T22:22:06.581" v="137" actId="47"/>
        <pc:sldMkLst>
          <pc:docMk/>
          <pc:sldMk cId="3574541413" sldId="277"/>
        </pc:sldMkLst>
      </pc:sldChg>
      <pc:sldChg chg="modSp del mod">
        <pc:chgData name="Apurwa Sontakke" userId="8afd93e13769bacf" providerId="LiveId" clId="{8F42994F-D1C7-49E1-A00C-ECEFE57447AB}" dt="2024-06-23T17:41:16.385" v="185" actId="47"/>
        <pc:sldMkLst>
          <pc:docMk/>
          <pc:sldMk cId="3797947750" sldId="278"/>
        </pc:sldMkLst>
        <pc:spChg chg="mod">
          <ac:chgData name="Apurwa Sontakke" userId="8afd93e13769bacf" providerId="LiveId" clId="{8F42994F-D1C7-49E1-A00C-ECEFE57447AB}" dt="2024-06-22T22:21:29.261" v="135" actId="5793"/>
          <ac:spMkLst>
            <pc:docMk/>
            <pc:sldMk cId="3797947750" sldId="278"/>
            <ac:spMk id="3" creationId="{82C5C5A3-2E84-0849-82EA-36D2326D3784}"/>
          </ac:spMkLst>
        </pc:spChg>
      </pc:sldChg>
      <pc:sldChg chg="del">
        <pc:chgData name="Apurwa Sontakke" userId="8afd93e13769bacf" providerId="LiveId" clId="{8F42994F-D1C7-49E1-A00C-ECEFE57447AB}" dt="2024-06-22T22:22:10.243" v="138" actId="47"/>
        <pc:sldMkLst>
          <pc:docMk/>
          <pc:sldMk cId="462389421" sldId="279"/>
        </pc:sldMkLst>
      </pc:sldChg>
      <pc:sldChg chg="del">
        <pc:chgData name="Apurwa Sontakke" userId="8afd93e13769bacf" providerId="LiveId" clId="{8F42994F-D1C7-49E1-A00C-ECEFE57447AB}" dt="2024-06-22T22:22:12.661" v="139" actId="47"/>
        <pc:sldMkLst>
          <pc:docMk/>
          <pc:sldMk cId="73377529" sldId="280"/>
        </pc:sldMkLst>
      </pc:sldChg>
      <pc:sldChg chg="addSp delSp modSp mod">
        <pc:chgData name="Apurwa Sontakke" userId="8afd93e13769bacf" providerId="LiveId" clId="{8F42994F-D1C7-49E1-A00C-ECEFE57447AB}" dt="2024-06-23T17:44:14.461" v="225" actId="2711"/>
        <pc:sldMkLst>
          <pc:docMk/>
          <pc:sldMk cId="2841825938" sldId="281"/>
        </pc:sldMkLst>
        <pc:spChg chg="add del mod">
          <ac:chgData name="Apurwa Sontakke" userId="8afd93e13769bacf" providerId="LiveId" clId="{8F42994F-D1C7-49E1-A00C-ECEFE57447AB}" dt="2024-06-19T01:58:24.163" v="27" actId="478"/>
          <ac:spMkLst>
            <pc:docMk/>
            <pc:sldMk cId="2841825938" sldId="281"/>
            <ac:spMk id="3" creationId="{C518C643-02F4-AE04-7529-C8B3C206673B}"/>
          </ac:spMkLst>
        </pc:spChg>
        <pc:spChg chg="add del mod">
          <ac:chgData name="Apurwa Sontakke" userId="8afd93e13769bacf" providerId="LiveId" clId="{8F42994F-D1C7-49E1-A00C-ECEFE57447AB}" dt="2024-06-22T22:32:33.021" v="179" actId="478"/>
          <ac:spMkLst>
            <pc:docMk/>
            <pc:sldMk cId="2841825938" sldId="281"/>
            <ac:spMk id="3" creationId="{E6CFE45A-6D95-5D65-D499-21907AD0DCE8}"/>
          </ac:spMkLst>
        </pc:spChg>
        <pc:spChg chg="add del">
          <ac:chgData name="Apurwa Sontakke" userId="8afd93e13769bacf" providerId="LiveId" clId="{8F42994F-D1C7-49E1-A00C-ECEFE57447AB}" dt="2024-06-22T22:32:27.803" v="178" actId="478"/>
          <ac:spMkLst>
            <pc:docMk/>
            <pc:sldMk cId="2841825938" sldId="281"/>
            <ac:spMk id="4" creationId="{DD7B960C-F6E1-AE45-98A6-122DB2A97B5B}"/>
          </ac:spMkLst>
        </pc:spChg>
        <pc:spChg chg="del mod">
          <ac:chgData name="Apurwa Sontakke" userId="8afd93e13769bacf" providerId="LiveId" clId="{8F42994F-D1C7-49E1-A00C-ECEFE57447AB}" dt="2024-06-22T22:32:23.820" v="176" actId="478"/>
          <ac:spMkLst>
            <pc:docMk/>
            <pc:sldMk cId="2841825938" sldId="281"/>
            <ac:spMk id="6" creationId="{C526CBCB-8ADA-0E48-96D7-11EEE40222DD}"/>
          </ac:spMkLst>
        </pc:spChg>
        <pc:spChg chg="add mod">
          <ac:chgData name="Apurwa Sontakke" userId="8afd93e13769bacf" providerId="LiveId" clId="{8F42994F-D1C7-49E1-A00C-ECEFE57447AB}" dt="2024-06-23T17:44:14.461" v="225" actId="2711"/>
          <ac:spMkLst>
            <pc:docMk/>
            <pc:sldMk cId="2841825938" sldId="281"/>
            <ac:spMk id="7" creationId="{B7BFA73F-BA84-1CE0-CB8E-9B3B18844C9E}"/>
          </ac:spMkLst>
        </pc:spChg>
        <pc:spChg chg="del mod">
          <ac:chgData name="Apurwa Sontakke" userId="8afd93e13769bacf" providerId="LiveId" clId="{8F42994F-D1C7-49E1-A00C-ECEFE57447AB}" dt="2024-06-19T01:59:54.160" v="48"/>
          <ac:spMkLst>
            <pc:docMk/>
            <pc:sldMk cId="2841825938" sldId="281"/>
            <ac:spMk id="15" creationId="{81CA42A9-B2CB-40BB-954D-E95122369A4E}"/>
          </ac:spMkLst>
        </pc:spChg>
        <pc:spChg chg="del mod">
          <ac:chgData name="Apurwa Sontakke" userId="8afd93e13769bacf" providerId="LiveId" clId="{8F42994F-D1C7-49E1-A00C-ECEFE57447AB}" dt="2024-06-19T01:59:54.160" v="50"/>
          <ac:spMkLst>
            <pc:docMk/>
            <pc:sldMk cId="2841825938" sldId="281"/>
            <ac:spMk id="17" creationId="{47D21CC7-7124-C625-ABF7-AB3D448FFD1A}"/>
          </ac:spMkLst>
        </pc:spChg>
        <pc:picChg chg="del">
          <ac:chgData name="Apurwa Sontakke" userId="8afd93e13769bacf" providerId="LiveId" clId="{8F42994F-D1C7-49E1-A00C-ECEFE57447AB}" dt="2024-06-19T01:58:06.538" v="24" actId="478"/>
          <ac:picMkLst>
            <pc:docMk/>
            <pc:sldMk cId="2841825938" sldId="281"/>
            <ac:picMk id="8" creationId="{C1BEA4C3-DC43-4CC8-5B88-187C0AB253FB}"/>
          </ac:picMkLst>
        </pc:picChg>
        <pc:picChg chg="add mod">
          <ac:chgData name="Apurwa Sontakke" userId="8afd93e13769bacf" providerId="LiveId" clId="{8F42994F-D1C7-49E1-A00C-ECEFE57447AB}" dt="2024-06-19T01:59:09.212" v="29" actId="1076"/>
          <ac:picMkLst>
            <pc:docMk/>
            <pc:sldMk cId="2841825938" sldId="281"/>
            <ac:picMk id="9" creationId="{3972356E-2B86-DBD2-2811-77A610A4B283}"/>
          </ac:picMkLst>
        </pc:picChg>
        <pc:picChg chg="del">
          <ac:chgData name="Apurwa Sontakke" userId="8afd93e13769bacf" providerId="LiveId" clId="{8F42994F-D1C7-49E1-A00C-ECEFE57447AB}" dt="2024-06-19T01:58:09.699" v="25" actId="478"/>
          <ac:picMkLst>
            <pc:docMk/>
            <pc:sldMk cId="2841825938" sldId="281"/>
            <ac:picMk id="11" creationId="{35CA1A8C-BAF7-497D-08DD-CF48578BC64E}"/>
          </ac:picMkLst>
        </pc:picChg>
      </pc:sldChg>
      <pc:sldChg chg="addSp delSp modSp mod">
        <pc:chgData name="Apurwa Sontakke" userId="8afd93e13769bacf" providerId="LiveId" clId="{8F42994F-D1C7-49E1-A00C-ECEFE57447AB}" dt="2024-06-22T22:33:01.351" v="180" actId="478"/>
        <pc:sldMkLst>
          <pc:docMk/>
          <pc:sldMk cId="2228392927" sldId="282"/>
        </pc:sldMkLst>
        <pc:spChg chg="add del mod">
          <ac:chgData name="Apurwa Sontakke" userId="8afd93e13769bacf" providerId="LiveId" clId="{8F42994F-D1C7-49E1-A00C-ECEFE57447AB}" dt="2024-06-19T02:00:09.456" v="55" actId="478"/>
          <ac:spMkLst>
            <pc:docMk/>
            <pc:sldMk cId="2228392927" sldId="282"/>
            <ac:spMk id="3" creationId="{AC6977CB-1793-2155-03F3-CD51CB66FD99}"/>
          </ac:spMkLst>
        </pc:spChg>
        <pc:spChg chg="del mod">
          <ac:chgData name="Apurwa Sontakke" userId="8afd93e13769bacf" providerId="LiveId" clId="{8F42994F-D1C7-49E1-A00C-ECEFE57447AB}" dt="2024-06-22T22:33:01.351" v="180" actId="478"/>
          <ac:spMkLst>
            <pc:docMk/>
            <pc:sldMk cId="2228392927" sldId="282"/>
            <ac:spMk id="6" creationId="{C526CBCB-8ADA-0E48-96D7-11EEE40222DD}"/>
          </ac:spMkLst>
        </pc:spChg>
        <pc:spChg chg="mod">
          <ac:chgData name="Apurwa Sontakke" userId="8afd93e13769bacf" providerId="LiveId" clId="{8F42994F-D1C7-49E1-A00C-ECEFE57447AB}" dt="2024-06-19T02:00:20.526" v="57"/>
          <ac:spMkLst>
            <pc:docMk/>
            <pc:sldMk cId="2228392927" sldId="282"/>
            <ac:spMk id="8" creationId="{D0FE1B9C-D88B-22E1-A53F-FDA33D454356}"/>
          </ac:spMkLst>
        </pc:spChg>
        <pc:picChg chg="add mod">
          <ac:chgData name="Apurwa Sontakke" userId="8afd93e13769bacf" providerId="LiveId" clId="{8F42994F-D1C7-49E1-A00C-ECEFE57447AB}" dt="2024-06-19T02:00:13.849" v="56" actId="1076"/>
          <ac:picMkLst>
            <pc:docMk/>
            <pc:sldMk cId="2228392927" sldId="282"/>
            <ac:picMk id="5" creationId="{23BFA3DE-64FF-E309-888D-B395A87D1BC3}"/>
          </ac:picMkLst>
        </pc:picChg>
        <pc:picChg chg="del">
          <ac:chgData name="Apurwa Sontakke" userId="8afd93e13769bacf" providerId="LiveId" clId="{8F42994F-D1C7-49E1-A00C-ECEFE57447AB}" dt="2024-06-19T01:59:58.689" v="51" actId="478"/>
          <ac:picMkLst>
            <pc:docMk/>
            <pc:sldMk cId="2228392927" sldId="282"/>
            <ac:picMk id="11" creationId="{B852B6EF-4AD9-9730-AA15-9F22E6E57643}"/>
          </ac:picMkLst>
        </pc:picChg>
      </pc:sldChg>
      <pc:sldChg chg="addSp delSp modSp mod">
        <pc:chgData name="Apurwa Sontakke" userId="8afd93e13769bacf" providerId="LiveId" clId="{8F42994F-D1C7-49E1-A00C-ECEFE57447AB}" dt="2024-06-22T22:22:33.180" v="141" actId="478"/>
        <pc:sldMkLst>
          <pc:docMk/>
          <pc:sldMk cId="2300703531" sldId="283"/>
        </pc:sldMkLst>
        <pc:spChg chg="add del mod">
          <ac:chgData name="Apurwa Sontakke" userId="8afd93e13769bacf" providerId="LiveId" clId="{8F42994F-D1C7-49E1-A00C-ECEFE57447AB}" dt="2024-06-19T02:00:48.093" v="62" actId="478"/>
          <ac:spMkLst>
            <pc:docMk/>
            <pc:sldMk cId="2300703531" sldId="283"/>
            <ac:spMk id="5" creationId="{2EA1F53D-4054-A259-2F3A-918327B99E4F}"/>
          </ac:spMkLst>
        </pc:spChg>
        <pc:spChg chg="add del mod">
          <ac:chgData name="Apurwa Sontakke" userId="8afd93e13769bacf" providerId="LiveId" clId="{8F42994F-D1C7-49E1-A00C-ECEFE57447AB}" dt="2024-06-22T22:22:33.180" v="141" actId="478"/>
          <ac:spMkLst>
            <pc:docMk/>
            <pc:sldMk cId="2300703531" sldId="283"/>
            <ac:spMk id="5" creationId="{A1B626FF-4263-CA67-5C27-99ED4D1A9911}"/>
          </ac:spMkLst>
        </pc:spChg>
        <pc:spChg chg="del">
          <ac:chgData name="Apurwa Sontakke" userId="8afd93e13769bacf" providerId="LiveId" clId="{8F42994F-D1C7-49E1-A00C-ECEFE57447AB}" dt="2024-06-22T22:22:30.215" v="140" actId="478"/>
          <ac:spMkLst>
            <pc:docMk/>
            <pc:sldMk cId="2300703531" sldId="283"/>
            <ac:spMk id="6" creationId="{C526CBCB-8ADA-0E48-96D7-11EEE40222DD}"/>
          </ac:spMkLst>
        </pc:spChg>
        <pc:spChg chg="mod">
          <ac:chgData name="Apurwa Sontakke" userId="8afd93e13769bacf" providerId="LiveId" clId="{8F42994F-D1C7-49E1-A00C-ECEFE57447AB}" dt="2024-06-19T02:00:34.264" v="59" actId="27636"/>
          <ac:spMkLst>
            <pc:docMk/>
            <pc:sldMk cId="2300703531" sldId="283"/>
            <ac:spMk id="8" creationId="{D0FE1B9C-D88B-22E1-A53F-FDA33D454356}"/>
          </ac:spMkLst>
        </pc:spChg>
        <pc:picChg chg="add mod">
          <ac:chgData name="Apurwa Sontakke" userId="8afd93e13769bacf" providerId="LiveId" clId="{8F42994F-D1C7-49E1-A00C-ECEFE57447AB}" dt="2024-06-19T02:00:50.724" v="63" actId="1076"/>
          <ac:picMkLst>
            <pc:docMk/>
            <pc:sldMk cId="2300703531" sldId="283"/>
            <ac:picMk id="2" creationId="{1C94FE50-FF16-5EC3-1C5C-00BC4E529A76}"/>
          </ac:picMkLst>
        </pc:picChg>
        <pc:picChg chg="del">
          <ac:chgData name="Apurwa Sontakke" userId="8afd93e13769bacf" providerId="LiveId" clId="{8F42994F-D1C7-49E1-A00C-ECEFE57447AB}" dt="2024-06-19T02:00:45.893" v="61" actId="478"/>
          <ac:picMkLst>
            <pc:docMk/>
            <pc:sldMk cId="2300703531" sldId="283"/>
            <ac:picMk id="9" creationId="{973EA5FA-1E05-6BD3-64CE-F8E8553E2520}"/>
          </ac:picMkLst>
        </pc:picChg>
      </pc:sldChg>
      <pc:sldChg chg="addSp delSp modSp mod">
        <pc:chgData name="Apurwa Sontakke" userId="8afd93e13769bacf" providerId="LiveId" clId="{8F42994F-D1C7-49E1-A00C-ECEFE57447AB}" dt="2024-06-22T12:04:07.756" v="93" actId="478"/>
        <pc:sldMkLst>
          <pc:docMk/>
          <pc:sldMk cId="278386604" sldId="284"/>
        </pc:sldMkLst>
        <pc:spChg chg="add del mod">
          <ac:chgData name="Apurwa Sontakke" userId="8afd93e13769bacf" providerId="LiveId" clId="{8F42994F-D1C7-49E1-A00C-ECEFE57447AB}" dt="2024-06-22T12:03:27.673" v="87" actId="478"/>
          <ac:spMkLst>
            <pc:docMk/>
            <pc:sldMk cId="278386604" sldId="284"/>
            <ac:spMk id="3" creationId="{B6CBB123-276A-325F-6D31-165822F9AC72}"/>
          </ac:spMkLst>
        </pc:spChg>
        <pc:spChg chg="del mod">
          <ac:chgData name="Apurwa Sontakke" userId="8afd93e13769bacf" providerId="LiveId" clId="{8F42994F-D1C7-49E1-A00C-ECEFE57447AB}" dt="2024-06-22T12:04:07.756" v="93" actId="478"/>
          <ac:spMkLst>
            <pc:docMk/>
            <pc:sldMk cId="278386604" sldId="284"/>
            <ac:spMk id="6" creationId="{C526CBCB-8ADA-0E48-96D7-11EEE40222DD}"/>
          </ac:spMkLst>
        </pc:spChg>
        <pc:spChg chg="mod">
          <ac:chgData name="Apurwa Sontakke" userId="8afd93e13769bacf" providerId="LiveId" clId="{8F42994F-D1C7-49E1-A00C-ECEFE57447AB}" dt="2024-06-22T12:04:03.079" v="92" actId="1076"/>
          <ac:spMkLst>
            <pc:docMk/>
            <pc:sldMk cId="278386604" sldId="284"/>
            <ac:spMk id="8" creationId="{D0FE1B9C-D88B-22E1-A53F-FDA33D454356}"/>
          </ac:spMkLst>
        </pc:spChg>
        <pc:picChg chg="add mod">
          <ac:chgData name="Apurwa Sontakke" userId="8afd93e13769bacf" providerId="LiveId" clId="{8F42994F-D1C7-49E1-A00C-ECEFE57447AB}" dt="2024-06-22T12:03:32.149" v="88" actId="1076"/>
          <ac:picMkLst>
            <pc:docMk/>
            <pc:sldMk cId="278386604" sldId="284"/>
            <ac:picMk id="5" creationId="{C25A85EC-5675-EF13-0456-AC578378510E}"/>
          </ac:picMkLst>
        </pc:picChg>
        <pc:picChg chg="del">
          <ac:chgData name="Apurwa Sontakke" userId="8afd93e13769bacf" providerId="LiveId" clId="{8F42994F-D1C7-49E1-A00C-ECEFE57447AB}" dt="2024-06-22T12:03:23.263" v="85" actId="478"/>
          <ac:picMkLst>
            <pc:docMk/>
            <pc:sldMk cId="278386604" sldId="284"/>
            <ac:picMk id="9" creationId="{30B196F6-077B-E5D0-646B-FA53F8AEB102}"/>
          </ac:picMkLst>
        </pc:picChg>
      </pc:sldChg>
      <pc:sldChg chg="addSp delSp modSp mod">
        <pc:chgData name="Apurwa Sontakke" userId="8afd93e13769bacf" providerId="LiveId" clId="{8F42994F-D1C7-49E1-A00C-ECEFE57447AB}" dt="2024-06-22T22:23:46.616" v="145" actId="478"/>
        <pc:sldMkLst>
          <pc:docMk/>
          <pc:sldMk cId="2467549211" sldId="285"/>
        </pc:sldMkLst>
        <pc:spChg chg="add del mod">
          <ac:chgData name="Apurwa Sontakke" userId="8afd93e13769bacf" providerId="LiveId" clId="{8F42994F-D1C7-49E1-A00C-ECEFE57447AB}" dt="2024-06-22T12:04:25.974" v="95" actId="478"/>
          <ac:spMkLst>
            <pc:docMk/>
            <pc:sldMk cId="2467549211" sldId="285"/>
            <ac:spMk id="3" creationId="{D1B34088-206B-F99C-5610-407325F68723}"/>
          </ac:spMkLst>
        </pc:spChg>
        <pc:spChg chg="add del">
          <ac:chgData name="Apurwa Sontakke" userId="8afd93e13769bacf" providerId="LiveId" clId="{8F42994F-D1C7-49E1-A00C-ECEFE57447AB}" dt="2024-06-22T22:23:39.117" v="143" actId="478"/>
          <ac:spMkLst>
            <pc:docMk/>
            <pc:sldMk cId="2467549211" sldId="285"/>
            <ac:spMk id="4" creationId="{DD7B960C-F6E1-AE45-98A6-122DB2A97B5B}"/>
          </ac:spMkLst>
        </pc:spChg>
        <pc:spChg chg="del mod">
          <ac:chgData name="Apurwa Sontakke" userId="8afd93e13769bacf" providerId="LiveId" clId="{8F42994F-D1C7-49E1-A00C-ECEFE57447AB}" dt="2024-06-22T22:23:46.616" v="145" actId="478"/>
          <ac:spMkLst>
            <pc:docMk/>
            <pc:sldMk cId="2467549211" sldId="285"/>
            <ac:spMk id="6" creationId="{C526CBCB-8ADA-0E48-96D7-11EEE40222DD}"/>
          </ac:spMkLst>
        </pc:spChg>
        <pc:spChg chg="mod">
          <ac:chgData name="Apurwa Sontakke" userId="8afd93e13769bacf" providerId="LiveId" clId="{8F42994F-D1C7-49E1-A00C-ECEFE57447AB}" dt="2024-06-22T12:04:51.494" v="104" actId="2710"/>
          <ac:spMkLst>
            <pc:docMk/>
            <pc:sldMk cId="2467549211" sldId="285"/>
            <ac:spMk id="8" creationId="{D0FE1B9C-D88B-22E1-A53F-FDA33D454356}"/>
          </ac:spMkLst>
        </pc:spChg>
        <pc:picChg chg="add mod">
          <ac:chgData name="Apurwa Sontakke" userId="8afd93e13769bacf" providerId="LiveId" clId="{8F42994F-D1C7-49E1-A00C-ECEFE57447AB}" dt="2024-06-22T12:04:30.071" v="97" actId="1076"/>
          <ac:picMkLst>
            <pc:docMk/>
            <pc:sldMk cId="2467549211" sldId="285"/>
            <ac:picMk id="5" creationId="{7163B0A0-762A-1BA3-BC37-99F9D313D093}"/>
          </ac:picMkLst>
        </pc:picChg>
        <pc:picChg chg="del">
          <ac:chgData name="Apurwa Sontakke" userId="8afd93e13769bacf" providerId="LiveId" clId="{8F42994F-D1C7-49E1-A00C-ECEFE57447AB}" dt="2024-06-22T12:04:23.443" v="94" actId="478"/>
          <ac:picMkLst>
            <pc:docMk/>
            <pc:sldMk cId="2467549211" sldId="285"/>
            <ac:picMk id="9" creationId="{6071192F-3FC6-BD3A-7059-17DB65FD33E2}"/>
          </ac:picMkLst>
        </pc:picChg>
      </pc:sldChg>
      <pc:sldChg chg="addSp delSp modSp mod">
        <pc:chgData name="Apurwa Sontakke" userId="8afd93e13769bacf" providerId="LiveId" clId="{8F42994F-D1C7-49E1-A00C-ECEFE57447AB}" dt="2024-06-22T22:24:03.486" v="149" actId="478"/>
        <pc:sldMkLst>
          <pc:docMk/>
          <pc:sldMk cId="1875515981" sldId="286"/>
        </pc:sldMkLst>
        <pc:spChg chg="add del">
          <ac:chgData name="Apurwa Sontakke" userId="8afd93e13769bacf" providerId="LiveId" clId="{8F42994F-D1C7-49E1-A00C-ECEFE57447AB}" dt="2024-06-22T22:23:57.792" v="148" actId="478"/>
          <ac:spMkLst>
            <pc:docMk/>
            <pc:sldMk cId="1875515981" sldId="286"/>
            <ac:spMk id="4" creationId="{DD7B960C-F6E1-AE45-98A6-122DB2A97B5B}"/>
          </ac:spMkLst>
        </pc:spChg>
        <pc:spChg chg="add del mod">
          <ac:chgData name="Apurwa Sontakke" userId="8afd93e13769bacf" providerId="LiveId" clId="{8F42994F-D1C7-49E1-A00C-ECEFE57447AB}" dt="2024-06-22T12:05:07.204" v="107" actId="478"/>
          <ac:spMkLst>
            <pc:docMk/>
            <pc:sldMk cId="1875515981" sldId="286"/>
            <ac:spMk id="5" creationId="{49C4C5EF-09B2-C8F0-02C3-0A41242A95DF}"/>
          </ac:spMkLst>
        </pc:spChg>
        <pc:spChg chg="del mod">
          <ac:chgData name="Apurwa Sontakke" userId="8afd93e13769bacf" providerId="LiveId" clId="{8F42994F-D1C7-49E1-A00C-ECEFE57447AB}" dt="2024-06-22T22:24:03.486" v="149" actId="478"/>
          <ac:spMkLst>
            <pc:docMk/>
            <pc:sldMk cId="1875515981" sldId="286"/>
            <ac:spMk id="6" creationId="{C526CBCB-8ADA-0E48-96D7-11EEE40222DD}"/>
          </ac:spMkLst>
        </pc:spChg>
        <pc:spChg chg="add mod">
          <ac:chgData name="Apurwa Sontakke" userId="8afd93e13769bacf" providerId="LiveId" clId="{8F42994F-D1C7-49E1-A00C-ECEFE57447AB}" dt="2024-06-22T12:05:48.592" v="110"/>
          <ac:spMkLst>
            <pc:docMk/>
            <pc:sldMk cId="1875515981" sldId="286"/>
            <ac:spMk id="7" creationId="{C33095E7-1494-2D59-5217-F21CDB43C4E8}"/>
          </ac:spMkLst>
        </pc:spChg>
        <pc:spChg chg="mod">
          <ac:chgData name="Apurwa Sontakke" userId="8afd93e13769bacf" providerId="LiveId" clId="{8F42994F-D1C7-49E1-A00C-ECEFE57447AB}" dt="2024-06-22T12:05:19.084" v="109"/>
          <ac:spMkLst>
            <pc:docMk/>
            <pc:sldMk cId="1875515981" sldId="286"/>
            <ac:spMk id="8" creationId="{D0FE1B9C-D88B-22E1-A53F-FDA33D454356}"/>
          </ac:spMkLst>
        </pc:spChg>
        <pc:picChg chg="add mod">
          <ac:chgData name="Apurwa Sontakke" userId="8afd93e13769bacf" providerId="LiveId" clId="{8F42994F-D1C7-49E1-A00C-ECEFE57447AB}" dt="2024-06-22T12:05:09.668" v="108" actId="1076"/>
          <ac:picMkLst>
            <pc:docMk/>
            <pc:sldMk cId="1875515981" sldId="286"/>
            <ac:picMk id="2" creationId="{50474FB8-3EA7-F5D5-7BE6-06DD51BF167B}"/>
          </ac:picMkLst>
        </pc:picChg>
        <pc:picChg chg="del">
          <ac:chgData name="Apurwa Sontakke" userId="8afd93e13769bacf" providerId="LiveId" clId="{8F42994F-D1C7-49E1-A00C-ECEFE57447AB}" dt="2024-06-22T12:05:05.586" v="106" actId="478"/>
          <ac:picMkLst>
            <pc:docMk/>
            <pc:sldMk cId="1875515981" sldId="286"/>
            <ac:picMk id="9" creationId="{73964B51-9A6C-192D-41B7-14883174496D}"/>
          </ac:picMkLst>
        </pc:picChg>
      </pc:sldChg>
      <pc:sldChg chg="addSp delSp modSp add mod">
        <pc:chgData name="Apurwa Sontakke" userId="8afd93e13769bacf" providerId="LiveId" clId="{8F42994F-D1C7-49E1-A00C-ECEFE57447AB}" dt="2024-06-22T22:25:07.075" v="155" actId="478"/>
        <pc:sldMkLst>
          <pc:docMk/>
          <pc:sldMk cId="1092773693" sldId="287"/>
        </pc:sldMkLst>
        <pc:spChg chg="del mod">
          <ac:chgData name="Apurwa Sontakke" userId="8afd93e13769bacf" providerId="LiveId" clId="{8F42994F-D1C7-49E1-A00C-ECEFE57447AB}" dt="2024-06-22T22:25:07.075" v="155" actId="478"/>
          <ac:spMkLst>
            <pc:docMk/>
            <pc:sldMk cId="1092773693" sldId="287"/>
            <ac:spMk id="6" creationId="{C526CBCB-8ADA-0E48-96D7-11EEE40222DD}"/>
          </ac:spMkLst>
        </pc:spChg>
        <pc:spChg chg="mod">
          <ac:chgData name="Apurwa Sontakke" userId="8afd93e13769bacf" providerId="LiveId" clId="{8F42994F-D1C7-49E1-A00C-ECEFE57447AB}" dt="2024-06-22T12:06:18.242" v="117"/>
          <ac:spMkLst>
            <pc:docMk/>
            <pc:sldMk cId="1092773693" sldId="287"/>
            <ac:spMk id="8" creationId="{D0FE1B9C-D88B-22E1-A53F-FDA33D454356}"/>
          </ac:spMkLst>
        </pc:spChg>
        <pc:picChg chg="del">
          <ac:chgData name="Apurwa Sontakke" userId="8afd93e13769bacf" providerId="LiveId" clId="{8F42994F-D1C7-49E1-A00C-ECEFE57447AB}" dt="2024-06-22T12:06:01.980" v="114" actId="478"/>
          <ac:picMkLst>
            <pc:docMk/>
            <pc:sldMk cId="1092773693" sldId="287"/>
            <ac:picMk id="2" creationId="{50474FB8-3EA7-F5D5-7BE6-06DD51BF167B}"/>
          </ac:picMkLst>
        </pc:picChg>
        <pc:picChg chg="add mod">
          <ac:chgData name="Apurwa Sontakke" userId="8afd93e13769bacf" providerId="LiveId" clId="{8F42994F-D1C7-49E1-A00C-ECEFE57447AB}" dt="2024-06-22T12:06:05.196" v="116" actId="1076"/>
          <ac:picMkLst>
            <pc:docMk/>
            <pc:sldMk cId="1092773693" sldId="287"/>
            <ac:picMk id="3" creationId="{2514BE37-A8D2-B940-FD0F-14F800CDCEA4}"/>
          </ac:picMkLst>
        </pc:picChg>
      </pc:sldChg>
      <pc:sldChg chg="addSp delSp modSp add mod">
        <pc:chgData name="Apurwa Sontakke" userId="8afd93e13769bacf" providerId="LiveId" clId="{8F42994F-D1C7-49E1-A00C-ECEFE57447AB}" dt="2024-06-22T22:24:45.956" v="153" actId="478"/>
        <pc:sldMkLst>
          <pc:docMk/>
          <pc:sldMk cId="1424777648" sldId="288"/>
        </pc:sldMkLst>
        <pc:spChg chg="add del mod">
          <ac:chgData name="Apurwa Sontakke" userId="8afd93e13769bacf" providerId="LiveId" clId="{8F42994F-D1C7-49E1-A00C-ECEFE57447AB}" dt="2024-06-22T22:24:45.956" v="153" actId="478"/>
          <ac:spMkLst>
            <pc:docMk/>
            <pc:sldMk cId="1424777648" sldId="288"/>
            <ac:spMk id="5" creationId="{6AE214AC-2E8D-B456-14E8-B8BCF9C65ADF}"/>
          </ac:spMkLst>
        </pc:spChg>
        <pc:spChg chg="del">
          <ac:chgData name="Apurwa Sontakke" userId="8afd93e13769bacf" providerId="LiveId" clId="{8F42994F-D1C7-49E1-A00C-ECEFE57447AB}" dt="2024-06-22T22:24:44.022" v="152" actId="478"/>
          <ac:spMkLst>
            <pc:docMk/>
            <pc:sldMk cId="1424777648" sldId="288"/>
            <ac:spMk id="6" creationId="{C526CBCB-8ADA-0E48-96D7-11EEE40222DD}"/>
          </ac:spMkLst>
        </pc:spChg>
      </pc:sldChg>
      <pc:sldChg chg="addSp delSp modSp add mod">
        <pc:chgData name="Apurwa Sontakke" userId="8afd93e13769bacf" providerId="LiveId" clId="{8F42994F-D1C7-49E1-A00C-ECEFE57447AB}" dt="2024-06-22T22:24:30.722" v="151" actId="478"/>
        <pc:sldMkLst>
          <pc:docMk/>
          <pc:sldMk cId="995361565" sldId="289"/>
        </pc:sldMkLst>
        <pc:spChg chg="add del mod">
          <ac:chgData name="Apurwa Sontakke" userId="8afd93e13769bacf" providerId="LiveId" clId="{8F42994F-D1C7-49E1-A00C-ECEFE57447AB}" dt="2024-06-22T22:24:30.722" v="151" actId="478"/>
          <ac:spMkLst>
            <pc:docMk/>
            <pc:sldMk cId="995361565" sldId="289"/>
            <ac:spMk id="5" creationId="{D9DCF963-23C8-F8A3-4A71-7A1BE70D2328}"/>
          </ac:spMkLst>
        </pc:spChg>
        <pc:spChg chg="del">
          <ac:chgData name="Apurwa Sontakke" userId="8afd93e13769bacf" providerId="LiveId" clId="{8F42994F-D1C7-49E1-A00C-ECEFE57447AB}" dt="2024-06-22T22:24:28.972" v="150" actId="478"/>
          <ac:spMkLst>
            <pc:docMk/>
            <pc:sldMk cId="995361565" sldId="289"/>
            <ac:spMk id="6" creationId="{C526CBCB-8ADA-0E48-96D7-11EEE40222DD}"/>
          </ac:spMkLst>
        </pc:spChg>
      </pc:sldChg>
      <pc:sldChg chg="modSp add mod">
        <pc:chgData name="Apurwa Sontakke" userId="8afd93e13769bacf" providerId="LiveId" clId="{8F42994F-D1C7-49E1-A00C-ECEFE57447AB}" dt="2024-06-23T17:43:53.756" v="224" actId="5793"/>
        <pc:sldMkLst>
          <pc:docMk/>
          <pc:sldMk cId="1489895046" sldId="290"/>
        </pc:sldMkLst>
        <pc:spChg chg="mod">
          <ac:chgData name="Apurwa Sontakke" userId="8afd93e13769bacf" providerId="LiveId" clId="{8F42994F-D1C7-49E1-A00C-ECEFE57447AB}" dt="2024-06-23T17:43:53.756" v="224" actId="5793"/>
          <ac:spMkLst>
            <pc:docMk/>
            <pc:sldMk cId="1489895046" sldId="290"/>
            <ac:spMk id="5" creationId="{F12F71B1-BB2B-C0F6-28A2-5273FFB7D7E5}"/>
          </ac:spMkLst>
        </pc:spChg>
        <pc:spChg chg="mod">
          <ac:chgData name="Apurwa Sontakke" userId="8afd93e13769bacf" providerId="LiveId" clId="{8F42994F-D1C7-49E1-A00C-ECEFE57447AB}" dt="2024-06-23T17:43:20.353" v="215"/>
          <ac:spMkLst>
            <pc:docMk/>
            <pc:sldMk cId="1489895046" sldId="290"/>
            <ac:spMk id="6" creationId="{C526CBCB-8ADA-0E48-96D7-11EEE40222DD}"/>
          </ac:spMkLst>
        </pc:spChg>
      </pc:sldChg>
      <pc:sldChg chg="new del">
        <pc:chgData name="Apurwa Sontakke" userId="8afd93e13769bacf" providerId="LiveId" clId="{8F42994F-D1C7-49E1-A00C-ECEFE57447AB}" dt="2024-06-23T17:42:30.463" v="189" actId="47"/>
        <pc:sldMkLst>
          <pc:docMk/>
          <pc:sldMk cId="4160095678"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purwasontakke/Data-Science-Healthcare-Project--Final-Report-Presentatio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94657" y="1534888"/>
            <a:ext cx="10515600" cy="5266185"/>
          </a:xfrm>
          <a:prstGeom prst="rect">
            <a:avLst/>
          </a:prstGeom>
          <a:solidFill>
            <a:srgbClr val="3B3B3B"/>
          </a:solidFill>
        </p:spPr>
        <p:txBody>
          <a:bodyPr wrap="square" rtlCol="0">
            <a:spAutoFit/>
          </a:bodyPr>
          <a:lstStyle/>
          <a:p>
            <a:pPr>
              <a:lnSpc>
                <a:spcPct val="150000"/>
              </a:lnSpc>
            </a:pPr>
            <a:r>
              <a:rPr lang="en-US" sz="4400" dirty="0">
                <a:solidFill>
                  <a:srgbClr val="FF6600"/>
                </a:solidFill>
              </a:rPr>
              <a:t>Final Presentation</a:t>
            </a:r>
            <a:endParaRPr lang="en-US" sz="2400" dirty="0"/>
          </a:p>
          <a:p>
            <a:pPr>
              <a:lnSpc>
                <a:spcPct val="150000"/>
              </a:lnSpc>
            </a:pPr>
            <a:r>
              <a:rPr lang="en-US" sz="2000" b="1" dirty="0"/>
              <a:t>T</a:t>
            </a:r>
            <a:r>
              <a:rPr lang="en-US" b="1" dirty="0"/>
              <a:t>eam Members: Apurwa Bhausaheb Sontakke, Vedant </a:t>
            </a:r>
            <a:r>
              <a:rPr lang="en-US" b="1" dirty="0" err="1"/>
              <a:t>Wagh</a:t>
            </a:r>
            <a:endParaRPr lang="en-US" b="1" dirty="0"/>
          </a:p>
          <a:p>
            <a:pPr>
              <a:lnSpc>
                <a:spcPct val="150000"/>
              </a:lnSpc>
            </a:pPr>
            <a:r>
              <a:rPr lang="en-US" b="1" dirty="0"/>
              <a:t>Group Name - </a:t>
            </a:r>
            <a:r>
              <a:rPr lang="en-US" b="1" dirty="0" err="1"/>
              <a:t>HealthData</a:t>
            </a:r>
            <a:r>
              <a:rPr lang="en-US" b="1" dirty="0"/>
              <a:t> Innovators</a:t>
            </a:r>
          </a:p>
          <a:p>
            <a:pPr>
              <a:lnSpc>
                <a:spcPct val="150000"/>
              </a:lnSpc>
            </a:pPr>
            <a:r>
              <a:rPr lang="en-US" b="1" dirty="0"/>
              <a:t>Name – Apurwa Bhausaheb Sontakke</a:t>
            </a:r>
          </a:p>
          <a:p>
            <a:pPr>
              <a:lnSpc>
                <a:spcPct val="150000"/>
              </a:lnSpc>
            </a:pPr>
            <a:r>
              <a:rPr lang="en-US" b="1" dirty="0"/>
              <a:t>Email – sontakke.ap@northeastern.edu</a:t>
            </a:r>
          </a:p>
          <a:p>
            <a:pPr>
              <a:lnSpc>
                <a:spcPct val="150000"/>
              </a:lnSpc>
            </a:pPr>
            <a:r>
              <a:rPr lang="en-US" b="1" dirty="0"/>
              <a:t>Country - USA</a:t>
            </a:r>
          </a:p>
          <a:p>
            <a:pPr>
              <a:lnSpc>
                <a:spcPct val="150000"/>
              </a:lnSpc>
            </a:pPr>
            <a:r>
              <a:rPr lang="en-US" b="1" dirty="0"/>
              <a:t>College – Northeastern University</a:t>
            </a:r>
          </a:p>
          <a:p>
            <a:pPr>
              <a:lnSpc>
                <a:spcPct val="150000"/>
              </a:lnSpc>
            </a:pPr>
            <a:r>
              <a:rPr lang="en-US" b="1" dirty="0"/>
              <a:t>Specialization – Data Science</a:t>
            </a:r>
          </a:p>
          <a:p>
            <a:pPr>
              <a:lnSpc>
                <a:spcPct val="150000"/>
              </a:lnSpc>
            </a:pPr>
            <a:r>
              <a:rPr lang="en-US" b="1" dirty="0"/>
              <a:t>Date : 07/01/2024</a:t>
            </a:r>
          </a:p>
          <a:p>
            <a:pPr>
              <a:lnSpc>
                <a:spcPct val="150000"/>
              </a:lnSpc>
            </a:pPr>
            <a:r>
              <a:rPr lang="en-US" b="1" dirty="0"/>
              <a:t>GitHub repo link - </a:t>
            </a:r>
            <a:r>
              <a:rPr lang="en-US" b="1" dirty="0">
                <a:hlinkClick r:id="rId3"/>
              </a:rPr>
              <a:t>https://github.com/apurwasontakke/Data-Science-Healthcare-Project--Final-Report-Presentation</a:t>
            </a:r>
            <a:r>
              <a:rPr lang="en-US" b="1" dirty="0"/>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142477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99536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Best Model for problem</a:t>
            </a:r>
          </a:p>
        </p:txBody>
      </p:sp>
      <p:sp>
        <p:nvSpPr>
          <p:cNvPr id="5" name="TextBox 4">
            <a:extLst>
              <a:ext uri="{FF2B5EF4-FFF2-40B4-BE49-F238E27FC236}">
                <a16:creationId xmlns:a16="http://schemas.microsoft.com/office/drawing/2014/main" id="{F12F71B1-BB2B-C0F6-28A2-5273FFB7D7E5}"/>
              </a:ext>
            </a:extLst>
          </p:cNvPr>
          <p:cNvSpPr txBox="1"/>
          <p:nvPr/>
        </p:nvSpPr>
        <p:spPr>
          <a:xfrm>
            <a:off x="425903" y="1504876"/>
            <a:ext cx="11340193" cy="5404300"/>
          </a:xfrm>
          <a:prstGeom prst="rect">
            <a:avLst/>
          </a:prstGeom>
          <a:noFill/>
        </p:spPr>
        <p:txBody>
          <a:bodyPr wrap="square">
            <a:spAutoFit/>
          </a:bodyPr>
          <a:lstStyle/>
          <a:p>
            <a:pPr marL="0" marR="0" algn="just">
              <a:lnSpc>
                <a:spcPct val="200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Based on the performance analysis and the specific requirements of the problem, the </a:t>
            </a: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Optimized Logistic Regression Model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is the best choice to solve the problem of predicting drug persistency for ABC Pharma.</a:t>
            </a:r>
          </a:p>
          <a:p>
            <a:pPr marL="0" marR="0" algn="just">
              <a:lnSpc>
                <a:spcPct val="200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Strengths:</a:t>
            </a:r>
          </a:p>
          <a:p>
            <a:pPr marL="742950" lvl="1" indent="-285750" algn="just">
              <a:lnSpc>
                <a:spcPct val="200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High Interpretability: Logistic Regression is highly interpretable, allowing stakeholders to understand and trust the model's predictions.</a:t>
            </a:r>
          </a:p>
          <a:p>
            <a:pPr marL="742950" lvl="1" indent="-285750" algn="just">
              <a:lnSpc>
                <a:spcPct val="200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Balanced Performance: The optimized model provides a balanced performance with good precision and recall for both persistent and non-persistent cases.</a:t>
            </a:r>
          </a:p>
          <a:p>
            <a:pPr marL="742950" lvl="1" indent="-285750" algn="just">
              <a:lnSpc>
                <a:spcPct val="200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Consistency: The model maintains a high level of accuracy and performs consistently across different metrics, ensuring reliable predictions.</a:t>
            </a:r>
          </a:p>
        </p:txBody>
      </p:sp>
    </p:spTree>
    <p:extLst>
      <p:ext uri="{BB962C8B-B14F-4D97-AF65-F5344CB8AC3E}">
        <p14:creationId xmlns:p14="http://schemas.microsoft.com/office/powerpoint/2010/main" val="3523652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Actionable Recommendations:</a:t>
            </a: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5444054"/>
          </a:xfrm>
          <a:prstGeom prst="rect">
            <a:avLst/>
          </a:prstGeom>
          <a:noFill/>
        </p:spPr>
        <p:txBody>
          <a:bodyPr wrap="square">
            <a:spAutoFit/>
          </a:bodyPr>
          <a:lstStyle/>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Focus on High-Risk Groups: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Develop targeted interventions for groups identified with higher risk of discontinuing medications.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Enhance Patient Engagement:</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Implement programs to improve patient engagement and education, particularly for female patients who show higher non-persistency.</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Monitor Outliers: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Pay attention to extreme cases and consider specialized support for patients with unusual patterns in medication usage.</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Regular Review and Adjustment:</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Regularly review patient data to identify new patterns and adjust strategies accordingly.</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Gender-Specific Strategies: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Design gender-specific strategies to address the unique challenges faced by male and female patients.</a:t>
            </a:r>
          </a:p>
          <a:p>
            <a:pPr marL="0" marR="0" algn="just">
              <a:lnSpc>
                <a:spcPct val="150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48989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TECHNICAL IMPLEMENTATION</a:t>
            </a: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44579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Parameter Settings: Use C=0.1 and solver='</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liblinear</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with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max_iter</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set to ensure convergence.</a:t>
            </a:r>
          </a:p>
          <a:p>
            <a:pPr marL="285750" indent="-285750">
              <a:lnSpc>
                <a:spcPct val="150000"/>
              </a:lnSpc>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Preprocessing: Ensure data is properly scaled using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StandardScaler</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and handle categorical variables with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OneHotEncoder</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285750" indent="-285750">
              <a:lnSpc>
                <a:spcPct val="150000"/>
              </a:lnSpc>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Deployment: Integrate the optimized Logistic Regression model into the production environment, ensuring seamless integration with existing data pipelines.</a:t>
            </a:r>
          </a:p>
          <a:p>
            <a:pPr marL="285750" indent="-285750">
              <a:lnSpc>
                <a:spcPct val="150000"/>
              </a:lnSpc>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Monitoring and Maintenance: Set up monitoring to track model performance over time and retrain periodically to maintain accuracy.</a:t>
            </a:r>
          </a:p>
        </p:txBody>
      </p:sp>
    </p:spTree>
    <p:extLst>
      <p:ext uri="{BB962C8B-B14F-4D97-AF65-F5344CB8AC3E}">
        <p14:creationId xmlns:p14="http://schemas.microsoft.com/office/powerpoint/2010/main" val="286056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4457952"/>
          </a:xfrm>
          <a:prstGeom prst="rect">
            <a:avLst/>
          </a:prstGeom>
          <a:noFill/>
        </p:spPr>
        <p:txBody>
          <a:bodyPr wrap="square">
            <a:spAutoFit/>
          </a:bodyPr>
          <a:lstStyle/>
          <a:p>
            <a:pPr algn="just">
              <a:lnSpc>
                <a:spcPct val="150000"/>
              </a:lnSpc>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This project focused on developing a machine learning model to predict drug persistency for ABC Pharma. After conducting extensive Exploratory Data Analysis (EDA) and evaluating several models, we determined that the Optimized Logistic Regression model was the most suitable for this task. By deploying the optimized Logistic Regression model, ABC Pharma can effectively address the challenge of predicting drug persistency, thereby enhancing patient outcomes and achieving better business results. This project underscores the importance of combining data science with domain expertise to solve complex real-world problems.</a:t>
            </a:r>
          </a:p>
        </p:txBody>
      </p:sp>
    </p:spTree>
    <p:extLst>
      <p:ext uri="{BB962C8B-B14F-4D97-AF65-F5344CB8AC3E}">
        <p14:creationId xmlns:p14="http://schemas.microsoft.com/office/powerpoint/2010/main" val="3198435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tx1">
                    <a:lumMod val="75000"/>
                    <a:lumOff val="25000"/>
                  </a:schemeClr>
                </a:solidFill>
              </a:rPr>
              <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30115" y="1417636"/>
            <a:ext cx="10515600" cy="5277077"/>
          </a:xfrm>
        </p:spPr>
        <p:txBody>
          <a:bodyPr>
            <a:normAutofit/>
          </a:bodyPr>
          <a:lstStyle/>
          <a:p>
            <a:pPr marL="0" indent="0" algn="just">
              <a:lnSpc>
                <a:spcPct val="250000"/>
              </a:lnSpc>
              <a:buNone/>
            </a:pPr>
            <a:r>
              <a:rPr lang="en-US" sz="2300" dirty="0"/>
              <a:t>Pharmaceutical companies face a significant challenge in understanding why patients continue or discontinue their prescribed medications. To address this, ABC Pharma has sought the help of an analytics company to automate the identification process of factors influencing drug persistency. The aim is to develop a classification model that predicts whether a patient will persist with a prescribed drug (</a:t>
            </a:r>
            <a:r>
              <a:rPr lang="en-US" sz="2300" dirty="0" err="1"/>
              <a:t>Persistency_Flag</a:t>
            </a:r>
            <a:r>
              <a:rPr lang="en-US" sz="2300" dirty="0"/>
              <a:t>).</a:t>
            </a:r>
          </a:p>
          <a:p>
            <a:pPr marL="0" indent="0" algn="just">
              <a:lnSpc>
                <a:spcPct val="120000"/>
              </a:lnSpc>
              <a:buNone/>
            </a:pPr>
            <a:endParaRPr lang="en-US" sz="23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20000"/>
              </a:lnSpc>
              <a:buNone/>
            </a:pPr>
            <a:r>
              <a:rPr lang="en-US" sz="3600" b="1" dirty="0">
                <a:solidFill>
                  <a:schemeClr val="accent2"/>
                </a:solidFill>
              </a:rPr>
              <a:t>Problem Description</a:t>
            </a:r>
          </a:p>
        </p:txBody>
      </p:sp>
    </p:spTree>
    <p:extLst>
      <p:ext uri="{BB962C8B-B14F-4D97-AF65-F5344CB8AC3E}">
        <p14:creationId xmlns:p14="http://schemas.microsoft.com/office/powerpoint/2010/main" val="87133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7BFA73F-BA84-1CE0-CB8E-9B3B18844C9E}"/>
              </a:ext>
            </a:extLst>
          </p:cNvPr>
          <p:cNvSpPr>
            <a:spLocks noGrp="1"/>
          </p:cNvSpPr>
          <p:nvPr>
            <p:ph sz="half" idx="2"/>
          </p:nvPr>
        </p:nvSpPr>
        <p:spPr/>
        <p:txBody>
          <a:bodyPr>
            <a:normAutofit fontScale="70000" lnSpcReduction="20000"/>
          </a:bodyPr>
          <a:lstStyle/>
          <a:p>
            <a:pPr marL="34290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correlation heatmap displays the strength and direction of relationships between numerical variables in the dataset. Each cell in the heatmap shows the correlation coefficient between two variables, with values ranging from -1 to 1.</a:t>
            </a: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Dexa_Freq_During_Rx_log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have a high positive correlation (0.79), indicating that the log transformation retains the relative order of values while reducing skewness.</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have a very weak positive correlation (0.01), indicating little to no linear relationship.</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Dexa_Freq_During_Rx_log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also have a very weak positive correlation (0.06), similar to the original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pic>
        <p:nvPicPr>
          <p:cNvPr id="9" name="Picture 8" descr="A screenshot of a computer screen&#10;&#10;Description automatically generated">
            <a:extLst>
              <a:ext uri="{FF2B5EF4-FFF2-40B4-BE49-F238E27FC236}">
                <a16:creationId xmlns:a16="http://schemas.microsoft.com/office/drawing/2014/main" id="{3972356E-2B86-DBD2-2811-77A610A4B2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235" y="1825625"/>
            <a:ext cx="5404485" cy="4091940"/>
          </a:xfrm>
          <a:prstGeom prst="rect">
            <a:avLst/>
          </a:prstGeom>
          <a:noFill/>
          <a:ln>
            <a:noFill/>
          </a:ln>
        </p:spPr>
      </p:pic>
    </p:spTree>
    <p:extLst>
      <p:ext uri="{BB962C8B-B14F-4D97-AF65-F5344CB8AC3E}">
        <p14:creationId xmlns:p14="http://schemas.microsoft.com/office/powerpoint/2010/main" val="284182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5859409" y="1586706"/>
            <a:ext cx="5812971" cy="3684588"/>
          </a:xfrm>
        </p:spPr>
        <p:txBody>
          <a:bodyPr>
            <a:no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box plot visualizes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points for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concentrated near the lower end of the scale.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numerous outliers extending far beyond the upper quartile, indicating a right-skewed distribution with extreme values.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with a line&#10;&#10;Description automatically generated">
            <a:extLst>
              <a:ext uri="{FF2B5EF4-FFF2-40B4-BE49-F238E27FC236}">
                <a16:creationId xmlns:a16="http://schemas.microsoft.com/office/drawing/2014/main" id="{23BFA3DE-64FF-E309-888D-B395A87D1B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44974"/>
            <a:ext cx="5943600" cy="3350260"/>
          </a:xfrm>
          <a:prstGeom prst="rect">
            <a:avLst/>
          </a:prstGeom>
          <a:noFill/>
          <a:ln>
            <a:noFill/>
          </a:ln>
        </p:spPr>
      </p:pic>
    </p:spTree>
    <p:extLst>
      <p:ext uri="{BB962C8B-B14F-4D97-AF65-F5344CB8AC3E}">
        <p14:creationId xmlns:p14="http://schemas.microsoft.com/office/powerpoint/2010/main" val="22283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259388" cy="4452938"/>
          </a:xfrm>
        </p:spPr>
        <p:txBody>
          <a:bodyPr>
            <a:normAutofit fontScale="92500" lnSpcReduction="20000"/>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box plot visualizes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has a more balanced distribution compared to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median value is 1, and the interquartile range (IQR) is between 0 and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outliers beyond the upper whisker, indicating some higher risk counts that deviate from the typical range.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diagram of a box plot&#10;&#10;Description automatically generated">
            <a:extLst>
              <a:ext uri="{FF2B5EF4-FFF2-40B4-BE49-F238E27FC236}">
                <a16:creationId xmlns:a16="http://schemas.microsoft.com/office/drawing/2014/main" id="{1C94FE50-FF16-5EC3-1C5C-00BC4E529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51869"/>
            <a:ext cx="5943600" cy="3422650"/>
          </a:xfrm>
          <a:prstGeom prst="rect">
            <a:avLst/>
          </a:prstGeom>
          <a:noFill/>
          <a:ln>
            <a:noFill/>
          </a:ln>
        </p:spPr>
      </p:pic>
    </p:spTree>
    <p:extLst>
      <p:ext uri="{BB962C8B-B14F-4D97-AF65-F5344CB8AC3E}">
        <p14:creationId xmlns:p14="http://schemas.microsoft.com/office/powerpoint/2010/main" val="230070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271340" y="2057566"/>
            <a:ext cx="5183188" cy="4536059"/>
          </a:xfrm>
        </p:spPr>
        <p:txBody>
          <a:bodyPr>
            <a:normAutofit fontScale="92500"/>
          </a:bodyPr>
          <a:lstStyle/>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box plot visualizes the distribution of the log-transformed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log transformation reduces the skewness observed in the original data, but outliers are still present.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is concentrated below the 1 value, indicating a right-skewed distribution even after log transformation.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box&#10;&#10;Description automatically generated">
            <a:extLst>
              <a:ext uri="{FF2B5EF4-FFF2-40B4-BE49-F238E27FC236}">
                <a16:creationId xmlns:a16="http://schemas.microsoft.com/office/drawing/2014/main" id="{C25A85EC-5675-EF13-0456-AC57837851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93428"/>
            <a:ext cx="5943600" cy="3422650"/>
          </a:xfrm>
          <a:prstGeom prst="rect">
            <a:avLst/>
          </a:prstGeom>
          <a:noFill/>
          <a:ln>
            <a:noFill/>
          </a:ln>
        </p:spPr>
      </p:pic>
    </p:spTree>
    <p:extLst>
      <p:ext uri="{BB962C8B-B14F-4D97-AF65-F5344CB8AC3E}">
        <p14:creationId xmlns:p14="http://schemas.microsoft.com/office/powerpoint/2010/main" val="27838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464968" y="1835067"/>
            <a:ext cx="5259388" cy="4498975"/>
          </a:xfrm>
        </p:spPr>
        <p:txBody>
          <a:bodyPr>
            <a:normAutofit/>
          </a:bodyPr>
          <a:lstStyle/>
          <a:p>
            <a:pPr marL="0" marR="0" algn="just">
              <a:lnSpc>
                <a:spcPct val="20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20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is highly right-skewed, with most data points concentrated at the lower end.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extreme values extending up to 146, which are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person with a blue line&#10;&#10;Description automatically generated">
            <a:extLst>
              <a:ext uri="{FF2B5EF4-FFF2-40B4-BE49-F238E27FC236}">
                <a16:creationId xmlns:a16="http://schemas.microsoft.com/office/drawing/2014/main" id="{7163B0A0-762A-1BA3-BC37-99F9D313D0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49630"/>
            <a:ext cx="6238240" cy="3400425"/>
          </a:xfrm>
          <a:prstGeom prst="rect">
            <a:avLst/>
          </a:prstGeom>
          <a:noFill/>
          <a:ln>
            <a:noFill/>
          </a:ln>
        </p:spPr>
      </p:pic>
    </p:spTree>
    <p:extLst>
      <p:ext uri="{BB962C8B-B14F-4D97-AF65-F5344CB8AC3E}">
        <p14:creationId xmlns:p14="http://schemas.microsoft.com/office/powerpoint/2010/main" val="246754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187551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log-transformed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log transformation has compressed the extreme values, making the distribution less skewed.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is still concentrated at the lower end, but the spread is more even compared to the original distribution.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graph with blue squares&#10;&#10;Description automatically generated">
            <a:extLst>
              <a:ext uri="{FF2B5EF4-FFF2-40B4-BE49-F238E27FC236}">
                <a16:creationId xmlns:a16="http://schemas.microsoft.com/office/drawing/2014/main" id="{2514BE37-A8D2-B940-FD0F-14F800CDCE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418348"/>
            <a:ext cx="5591175" cy="3048000"/>
          </a:xfrm>
          <a:prstGeom prst="rect">
            <a:avLst/>
          </a:prstGeom>
          <a:noFill/>
          <a:ln>
            <a:noFill/>
          </a:ln>
        </p:spPr>
      </p:pic>
    </p:spTree>
    <p:extLst>
      <p:ext uri="{BB962C8B-B14F-4D97-AF65-F5344CB8AC3E}">
        <p14:creationId xmlns:p14="http://schemas.microsoft.com/office/powerpoint/2010/main" val="10927736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2877</TotalTime>
  <Words>1152</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Model for problem</vt:lpstr>
      <vt:lpstr>Actionable Recommendations:</vt:lpstr>
      <vt:lpstr>TECHNICAL IMPLEMENTATION</vt:lpstr>
      <vt:lpstr>CONCLUSION</vt:lpstr>
      <vt:lp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Apurwa Sontakke</dc:creator>
  <cp:lastModifiedBy>Apurwa Sontakke</cp:lastModifiedBy>
  <cp:revision>2</cp:revision>
  <dcterms:created xsi:type="dcterms:W3CDTF">2024-04-20T17:32:18Z</dcterms:created>
  <dcterms:modified xsi:type="dcterms:W3CDTF">2024-07-04T03:40:52Z</dcterms:modified>
</cp:coreProperties>
</file>