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5" r:id="rId3"/>
    <p:sldId id="281" r:id="rId4"/>
    <p:sldId id="282" r:id="rId5"/>
    <p:sldId id="283" r:id="rId6"/>
    <p:sldId id="284" r:id="rId7"/>
    <p:sldId id="285" r:id="rId8"/>
    <p:sldId id="286" r:id="rId9"/>
    <p:sldId id="287" r:id="rId10"/>
    <p:sldId id="288" r:id="rId11"/>
    <p:sldId id="289" r:id="rId12"/>
    <p:sldId id="290" r:id="rId13"/>
    <p:sldId id="27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42994F-D1C7-49E1-A00C-ECEFE57447AB}" v="14" dt="2024-06-23T17:59:01.9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70" d="100"/>
          <a:sy n="70" d="100"/>
        </p:scale>
        <p:origin x="1138"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urwa Sontakke" userId="8afd93e13769bacf" providerId="LiveId" clId="{D003F346-5272-4C09-BF8C-00D64F98953A}"/>
    <pc:docChg chg="custSel modSld">
      <pc:chgData name="Apurwa Sontakke" userId="8afd93e13769bacf" providerId="LiveId" clId="{D003F346-5272-4C09-BF8C-00D64F98953A}" dt="2024-04-21T20:05:14.266" v="3" actId="2710"/>
      <pc:docMkLst>
        <pc:docMk/>
      </pc:docMkLst>
      <pc:sldChg chg="modSp mod">
        <pc:chgData name="Apurwa Sontakke" userId="8afd93e13769bacf" providerId="LiveId" clId="{D003F346-5272-4C09-BF8C-00D64F98953A}" dt="2024-04-20T22:36:25.029" v="0" actId="2710"/>
        <pc:sldMkLst>
          <pc:docMk/>
          <pc:sldMk cId="4047255108" sldId="267"/>
        </pc:sldMkLst>
        <pc:spChg chg="mod">
          <ac:chgData name="Apurwa Sontakke" userId="8afd93e13769bacf" providerId="LiveId" clId="{D003F346-5272-4C09-BF8C-00D64F98953A}" dt="2024-04-20T22:36:25.029" v="0" actId="2710"/>
          <ac:spMkLst>
            <pc:docMk/>
            <pc:sldMk cId="4047255108" sldId="267"/>
            <ac:spMk id="3" creationId="{60B3D5A6-E766-7C41-BD00-B22DA4727FBA}"/>
          </ac:spMkLst>
        </pc:spChg>
      </pc:sldChg>
      <pc:sldChg chg="modSp mod">
        <pc:chgData name="Apurwa Sontakke" userId="8afd93e13769bacf" providerId="LiveId" clId="{D003F346-5272-4C09-BF8C-00D64F98953A}" dt="2024-04-21T20:05:14.266" v="3" actId="2710"/>
        <pc:sldMkLst>
          <pc:docMk/>
          <pc:sldMk cId="278386604" sldId="284"/>
        </pc:sldMkLst>
        <pc:spChg chg="mod">
          <ac:chgData name="Apurwa Sontakke" userId="8afd93e13769bacf" providerId="LiveId" clId="{D003F346-5272-4C09-BF8C-00D64F98953A}" dt="2024-04-21T20:05:14.266" v="3" actId="2710"/>
          <ac:spMkLst>
            <pc:docMk/>
            <pc:sldMk cId="278386604" sldId="284"/>
            <ac:spMk id="8" creationId="{D0FE1B9C-D88B-22E1-A53F-FDA33D454356}"/>
          </ac:spMkLst>
        </pc:spChg>
      </pc:sldChg>
    </pc:docChg>
  </pc:docChgLst>
  <pc:docChgLst>
    <pc:chgData name="Apurwa Sontakke" userId="8afd93e13769bacf" providerId="LiveId" clId="{8F42994F-D1C7-49E1-A00C-ECEFE57447AB}"/>
    <pc:docChg chg="undo custSel addSld delSld modSld">
      <pc:chgData name="Apurwa Sontakke" userId="8afd93e13769bacf" providerId="LiveId" clId="{8F42994F-D1C7-49E1-A00C-ECEFE57447AB}" dt="2024-06-23T17:59:18.999" v="256" actId="404"/>
      <pc:docMkLst>
        <pc:docMk/>
      </pc:docMkLst>
      <pc:sldChg chg="modSp mod">
        <pc:chgData name="Apurwa Sontakke" userId="8afd93e13769bacf" providerId="LiveId" clId="{8F42994F-D1C7-49E1-A00C-ECEFE57447AB}" dt="2024-06-23T17:59:18.999" v="256" actId="404"/>
        <pc:sldMkLst>
          <pc:docMk/>
          <pc:sldMk cId="109857222" sldId="256"/>
        </pc:sldMkLst>
        <pc:spChg chg="mod">
          <ac:chgData name="Apurwa Sontakke" userId="8afd93e13769bacf" providerId="LiveId" clId="{8F42994F-D1C7-49E1-A00C-ECEFE57447AB}" dt="2024-06-23T17:59:18.999" v="256" actId="404"/>
          <ac:spMkLst>
            <pc:docMk/>
            <pc:sldMk cId="109857222" sldId="256"/>
            <ac:spMk id="11" creationId="{00CC22B5-8500-2C45-91DE-A596A6DF1C3B}"/>
          </ac:spMkLst>
        </pc:spChg>
      </pc:sldChg>
      <pc:sldChg chg="del">
        <pc:chgData name="Apurwa Sontakke" userId="8afd93e13769bacf" providerId="LiveId" clId="{8F42994F-D1C7-49E1-A00C-ECEFE57447AB}" dt="2024-06-22T22:25:45.381" v="156" actId="47"/>
        <pc:sldMkLst>
          <pc:docMk/>
          <pc:sldMk cId="4047255108" sldId="267"/>
        </pc:sldMkLst>
      </pc:sldChg>
      <pc:sldChg chg="modSp mod">
        <pc:chgData name="Apurwa Sontakke" userId="8afd93e13769bacf" providerId="LiveId" clId="{8F42994F-D1C7-49E1-A00C-ECEFE57447AB}" dt="2024-06-18T01:55:14.313" v="23" actId="2710"/>
        <pc:sldMkLst>
          <pc:docMk/>
          <pc:sldMk cId="871335408" sldId="275"/>
        </pc:sldMkLst>
        <pc:spChg chg="mod">
          <ac:chgData name="Apurwa Sontakke" userId="8afd93e13769bacf" providerId="LiveId" clId="{8F42994F-D1C7-49E1-A00C-ECEFE57447AB}" dt="2024-06-18T01:55:14.313" v="23" actId="2710"/>
          <ac:spMkLst>
            <pc:docMk/>
            <pc:sldMk cId="871335408" sldId="275"/>
            <ac:spMk id="3" creationId="{82C5C5A3-2E84-0849-82EA-36D2326D3784}"/>
          </ac:spMkLst>
        </pc:spChg>
        <pc:spChg chg="mod">
          <ac:chgData name="Apurwa Sontakke" userId="8afd93e13769bacf" providerId="LiveId" clId="{8F42994F-D1C7-49E1-A00C-ECEFE57447AB}" dt="2024-06-18T01:54:59.207" v="21" actId="207"/>
          <ac:spMkLst>
            <pc:docMk/>
            <pc:sldMk cId="871335408" sldId="275"/>
            <ac:spMk id="4" creationId="{DD7B960C-F6E1-AE45-98A6-122DB2A97B5B}"/>
          </ac:spMkLst>
        </pc:spChg>
      </pc:sldChg>
      <pc:sldChg chg="addSp modSp mod">
        <pc:chgData name="Apurwa Sontakke" userId="8afd93e13769bacf" providerId="LiveId" clId="{8F42994F-D1C7-49E1-A00C-ECEFE57447AB}" dt="2024-06-23T17:42:45.967" v="210" actId="20577"/>
        <pc:sldMkLst>
          <pc:docMk/>
          <pc:sldMk cId="2860563627" sldId="276"/>
        </pc:sldMkLst>
        <pc:spChg chg="mod">
          <ac:chgData name="Apurwa Sontakke" userId="8afd93e13769bacf" providerId="LiveId" clId="{8F42994F-D1C7-49E1-A00C-ECEFE57447AB}" dt="2024-06-22T22:15:07.400" v="120" actId="20577"/>
          <ac:spMkLst>
            <pc:docMk/>
            <pc:sldMk cId="2860563627" sldId="276"/>
            <ac:spMk id="3" creationId="{82C5C5A3-2E84-0849-82EA-36D2326D3784}"/>
          </ac:spMkLst>
        </pc:spChg>
        <pc:spChg chg="add mod">
          <ac:chgData name="Apurwa Sontakke" userId="8afd93e13769bacf" providerId="LiveId" clId="{8F42994F-D1C7-49E1-A00C-ECEFE57447AB}" dt="2024-06-23T17:41:37.039" v="187" actId="404"/>
          <ac:spMkLst>
            <pc:docMk/>
            <pc:sldMk cId="2860563627" sldId="276"/>
            <ac:spMk id="5" creationId="{F12F71B1-BB2B-C0F6-28A2-5273FFB7D7E5}"/>
          </ac:spMkLst>
        </pc:spChg>
        <pc:spChg chg="mod">
          <ac:chgData name="Apurwa Sontakke" userId="8afd93e13769bacf" providerId="LiveId" clId="{8F42994F-D1C7-49E1-A00C-ECEFE57447AB}" dt="2024-06-23T17:42:45.967" v="210" actId="20577"/>
          <ac:spMkLst>
            <pc:docMk/>
            <pc:sldMk cId="2860563627" sldId="276"/>
            <ac:spMk id="6" creationId="{C526CBCB-8ADA-0E48-96D7-11EEE40222DD}"/>
          </ac:spMkLst>
        </pc:spChg>
      </pc:sldChg>
      <pc:sldChg chg="del">
        <pc:chgData name="Apurwa Sontakke" userId="8afd93e13769bacf" providerId="LiveId" clId="{8F42994F-D1C7-49E1-A00C-ECEFE57447AB}" dt="2024-06-22T22:22:06.581" v="137" actId="47"/>
        <pc:sldMkLst>
          <pc:docMk/>
          <pc:sldMk cId="3574541413" sldId="277"/>
        </pc:sldMkLst>
      </pc:sldChg>
      <pc:sldChg chg="modSp del mod">
        <pc:chgData name="Apurwa Sontakke" userId="8afd93e13769bacf" providerId="LiveId" clId="{8F42994F-D1C7-49E1-A00C-ECEFE57447AB}" dt="2024-06-23T17:41:16.385" v="185" actId="47"/>
        <pc:sldMkLst>
          <pc:docMk/>
          <pc:sldMk cId="3797947750" sldId="278"/>
        </pc:sldMkLst>
        <pc:spChg chg="mod">
          <ac:chgData name="Apurwa Sontakke" userId="8afd93e13769bacf" providerId="LiveId" clId="{8F42994F-D1C7-49E1-A00C-ECEFE57447AB}" dt="2024-06-22T22:21:29.261" v="135" actId="5793"/>
          <ac:spMkLst>
            <pc:docMk/>
            <pc:sldMk cId="3797947750" sldId="278"/>
            <ac:spMk id="3" creationId="{82C5C5A3-2E84-0849-82EA-36D2326D3784}"/>
          </ac:spMkLst>
        </pc:spChg>
      </pc:sldChg>
      <pc:sldChg chg="del">
        <pc:chgData name="Apurwa Sontakke" userId="8afd93e13769bacf" providerId="LiveId" clId="{8F42994F-D1C7-49E1-A00C-ECEFE57447AB}" dt="2024-06-22T22:22:10.243" v="138" actId="47"/>
        <pc:sldMkLst>
          <pc:docMk/>
          <pc:sldMk cId="462389421" sldId="279"/>
        </pc:sldMkLst>
      </pc:sldChg>
      <pc:sldChg chg="del">
        <pc:chgData name="Apurwa Sontakke" userId="8afd93e13769bacf" providerId="LiveId" clId="{8F42994F-D1C7-49E1-A00C-ECEFE57447AB}" dt="2024-06-22T22:22:12.661" v="139" actId="47"/>
        <pc:sldMkLst>
          <pc:docMk/>
          <pc:sldMk cId="73377529" sldId="280"/>
        </pc:sldMkLst>
      </pc:sldChg>
      <pc:sldChg chg="addSp delSp modSp mod">
        <pc:chgData name="Apurwa Sontakke" userId="8afd93e13769bacf" providerId="LiveId" clId="{8F42994F-D1C7-49E1-A00C-ECEFE57447AB}" dt="2024-06-23T17:44:14.461" v="225" actId="2711"/>
        <pc:sldMkLst>
          <pc:docMk/>
          <pc:sldMk cId="2841825938" sldId="281"/>
        </pc:sldMkLst>
        <pc:spChg chg="add del mod">
          <ac:chgData name="Apurwa Sontakke" userId="8afd93e13769bacf" providerId="LiveId" clId="{8F42994F-D1C7-49E1-A00C-ECEFE57447AB}" dt="2024-06-19T01:58:24.163" v="27" actId="478"/>
          <ac:spMkLst>
            <pc:docMk/>
            <pc:sldMk cId="2841825938" sldId="281"/>
            <ac:spMk id="3" creationId="{C518C643-02F4-AE04-7529-C8B3C206673B}"/>
          </ac:spMkLst>
        </pc:spChg>
        <pc:spChg chg="add del mod">
          <ac:chgData name="Apurwa Sontakke" userId="8afd93e13769bacf" providerId="LiveId" clId="{8F42994F-D1C7-49E1-A00C-ECEFE57447AB}" dt="2024-06-22T22:32:33.021" v="179" actId="478"/>
          <ac:spMkLst>
            <pc:docMk/>
            <pc:sldMk cId="2841825938" sldId="281"/>
            <ac:spMk id="3" creationId="{E6CFE45A-6D95-5D65-D499-21907AD0DCE8}"/>
          </ac:spMkLst>
        </pc:spChg>
        <pc:spChg chg="add del">
          <ac:chgData name="Apurwa Sontakke" userId="8afd93e13769bacf" providerId="LiveId" clId="{8F42994F-D1C7-49E1-A00C-ECEFE57447AB}" dt="2024-06-22T22:32:27.803" v="178" actId="478"/>
          <ac:spMkLst>
            <pc:docMk/>
            <pc:sldMk cId="2841825938" sldId="281"/>
            <ac:spMk id="4" creationId="{DD7B960C-F6E1-AE45-98A6-122DB2A97B5B}"/>
          </ac:spMkLst>
        </pc:spChg>
        <pc:spChg chg="del mod">
          <ac:chgData name="Apurwa Sontakke" userId="8afd93e13769bacf" providerId="LiveId" clId="{8F42994F-D1C7-49E1-A00C-ECEFE57447AB}" dt="2024-06-22T22:32:23.820" v="176" actId="478"/>
          <ac:spMkLst>
            <pc:docMk/>
            <pc:sldMk cId="2841825938" sldId="281"/>
            <ac:spMk id="6" creationId="{C526CBCB-8ADA-0E48-96D7-11EEE40222DD}"/>
          </ac:spMkLst>
        </pc:spChg>
        <pc:spChg chg="add mod">
          <ac:chgData name="Apurwa Sontakke" userId="8afd93e13769bacf" providerId="LiveId" clId="{8F42994F-D1C7-49E1-A00C-ECEFE57447AB}" dt="2024-06-23T17:44:14.461" v="225" actId="2711"/>
          <ac:spMkLst>
            <pc:docMk/>
            <pc:sldMk cId="2841825938" sldId="281"/>
            <ac:spMk id="7" creationId="{B7BFA73F-BA84-1CE0-CB8E-9B3B18844C9E}"/>
          </ac:spMkLst>
        </pc:spChg>
        <pc:spChg chg="del mod">
          <ac:chgData name="Apurwa Sontakke" userId="8afd93e13769bacf" providerId="LiveId" clId="{8F42994F-D1C7-49E1-A00C-ECEFE57447AB}" dt="2024-06-19T01:59:54.160" v="48"/>
          <ac:spMkLst>
            <pc:docMk/>
            <pc:sldMk cId="2841825938" sldId="281"/>
            <ac:spMk id="15" creationId="{81CA42A9-B2CB-40BB-954D-E95122369A4E}"/>
          </ac:spMkLst>
        </pc:spChg>
        <pc:spChg chg="del mod">
          <ac:chgData name="Apurwa Sontakke" userId="8afd93e13769bacf" providerId="LiveId" clId="{8F42994F-D1C7-49E1-A00C-ECEFE57447AB}" dt="2024-06-19T01:59:54.160" v="50"/>
          <ac:spMkLst>
            <pc:docMk/>
            <pc:sldMk cId="2841825938" sldId="281"/>
            <ac:spMk id="17" creationId="{47D21CC7-7124-C625-ABF7-AB3D448FFD1A}"/>
          </ac:spMkLst>
        </pc:spChg>
        <pc:picChg chg="del">
          <ac:chgData name="Apurwa Sontakke" userId="8afd93e13769bacf" providerId="LiveId" clId="{8F42994F-D1C7-49E1-A00C-ECEFE57447AB}" dt="2024-06-19T01:58:06.538" v="24" actId="478"/>
          <ac:picMkLst>
            <pc:docMk/>
            <pc:sldMk cId="2841825938" sldId="281"/>
            <ac:picMk id="8" creationId="{C1BEA4C3-DC43-4CC8-5B88-187C0AB253FB}"/>
          </ac:picMkLst>
        </pc:picChg>
        <pc:picChg chg="add mod">
          <ac:chgData name="Apurwa Sontakke" userId="8afd93e13769bacf" providerId="LiveId" clId="{8F42994F-D1C7-49E1-A00C-ECEFE57447AB}" dt="2024-06-19T01:59:09.212" v="29" actId="1076"/>
          <ac:picMkLst>
            <pc:docMk/>
            <pc:sldMk cId="2841825938" sldId="281"/>
            <ac:picMk id="9" creationId="{3972356E-2B86-DBD2-2811-77A610A4B283}"/>
          </ac:picMkLst>
        </pc:picChg>
        <pc:picChg chg="del">
          <ac:chgData name="Apurwa Sontakke" userId="8afd93e13769bacf" providerId="LiveId" clId="{8F42994F-D1C7-49E1-A00C-ECEFE57447AB}" dt="2024-06-19T01:58:09.699" v="25" actId="478"/>
          <ac:picMkLst>
            <pc:docMk/>
            <pc:sldMk cId="2841825938" sldId="281"/>
            <ac:picMk id="11" creationId="{35CA1A8C-BAF7-497D-08DD-CF48578BC64E}"/>
          </ac:picMkLst>
        </pc:picChg>
      </pc:sldChg>
      <pc:sldChg chg="addSp delSp modSp mod">
        <pc:chgData name="Apurwa Sontakke" userId="8afd93e13769bacf" providerId="LiveId" clId="{8F42994F-D1C7-49E1-A00C-ECEFE57447AB}" dt="2024-06-22T22:33:01.351" v="180" actId="478"/>
        <pc:sldMkLst>
          <pc:docMk/>
          <pc:sldMk cId="2228392927" sldId="282"/>
        </pc:sldMkLst>
        <pc:spChg chg="add del mod">
          <ac:chgData name="Apurwa Sontakke" userId="8afd93e13769bacf" providerId="LiveId" clId="{8F42994F-D1C7-49E1-A00C-ECEFE57447AB}" dt="2024-06-19T02:00:09.456" v="55" actId="478"/>
          <ac:spMkLst>
            <pc:docMk/>
            <pc:sldMk cId="2228392927" sldId="282"/>
            <ac:spMk id="3" creationId="{AC6977CB-1793-2155-03F3-CD51CB66FD99}"/>
          </ac:spMkLst>
        </pc:spChg>
        <pc:spChg chg="del mod">
          <ac:chgData name="Apurwa Sontakke" userId="8afd93e13769bacf" providerId="LiveId" clId="{8F42994F-D1C7-49E1-A00C-ECEFE57447AB}" dt="2024-06-22T22:33:01.351" v="180" actId="478"/>
          <ac:spMkLst>
            <pc:docMk/>
            <pc:sldMk cId="2228392927" sldId="282"/>
            <ac:spMk id="6" creationId="{C526CBCB-8ADA-0E48-96D7-11EEE40222DD}"/>
          </ac:spMkLst>
        </pc:spChg>
        <pc:spChg chg="mod">
          <ac:chgData name="Apurwa Sontakke" userId="8afd93e13769bacf" providerId="LiveId" clId="{8F42994F-D1C7-49E1-A00C-ECEFE57447AB}" dt="2024-06-19T02:00:20.526" v="57"/>
          <ac:spMkLst>
            <pc:docMk/>
            <pc:sldMk cId="2228392927" sldId="282"/>
            <ac:spMk id="8" creationId="{D0FE1B9C-D88B-22E1-A53F-FDA33D454356}"/>
          </ac:spMkLst>
        </pc:spChg>
        <pc:picChg chg="add mod">
          <ac:chgData name="Apurwa Sontakke" userId="8afd93e13769bacf" providerId="LiveId" clId="{8F42994F-D1C7-49E1-A00C-ECEFE57447AB}" dt="2024-06-19T02:00:13.849" v="56" actId="1076"/>
          <ac:picMkLst>
            <pc:docMk/>
            <pc:sldMk cId="2228392927" sldId="282"/>
            <ac:picMk id="5" creationId="{23BFA3DE-64FF-E309-888D-B395A87D1BC3}"/>
          </ac:picMkLst>
        </pc:picChg>
        <pc:picChg chg="del">
          <ac:chgData name="Apurwa Sontakke" userId="8afd93e13769bacf" providerId="LiveId" clId="{8F42994F-D1C7-49E1-A00C-ECEFE57447AB}" dt="2024-06-19T01:59:58.689" v="51" actId="478"/>
          <ac:picMkLst>
            <pc:docMk/>
            <pc:sldMk cId="2228392927" sldId="282"/>
            <ac:picMk id="11" creationId="{B852B6EF-4AD9-9730-AA15-9F22E6E57643}"/>
          </ac:picMkLst>
        </pc:picChg>
      </pc:sldChg>
      <pc:sldChg chg="addSp delSp modSp mod">
        <pc:chgData name="Apurwa Sontakke" userId="8afd93e13769bacf" providerId="LiveId" clId="{8F42994F-D1C7-49E1-A00C-ECEFE57447AB}" dt="2024-06-22T22:22:33.180" v="141" actId="478"/>
        <pc:sldMkLst>
          <pc:docMk/>
          <pc:sldMk cId="2300703531" sldId="283"/>
        </pc:sldMkLst>
        <pc:spChg chg="add del mod">
          <ac:chgData name="Apurwa Sontakke" userId="8afd93e13769bacf" providerId="LiveId" clId="{8F42994F-D1C7-49E1-A00C-ECEFE57447AB}" dt="2024-06-19T02:00:48.093" v="62" actId="478"/>
          <ac:spMkLst>
            <pc:docMk/>
            <pc:sldMk cId="2300703531" sldId="283"/>
            <ac:spMk id="5" creationId="{2EA1F53D-4054-A259-2F3A-918327B99E4F}"/>
          </ac:spMkLst>
        </pc:spChg>
        <pc:spChg chg="add del mod">
          <ac:chgData name="Apurwa Sontakke" userId="8afd93e13769bacf" providerId="LiveId" clId="{8F42994F-D1C7-49E1-A00C-ECEFE57447AB}" dt="2024-06-22T22:22:33.180" v="141" actId="478"/>
          <ac:spMkLst>
            <pc:docMk/>
            <pc:sldMk cId="2300703531" sldId="283"/>
            <ac:spMk id="5" creationId="{A1B626FF-4263-CA67-5C27-99ED4D1A9911}"/>
          </ac:spMkLst>
        </pc:spChg>
        <pc:spChg chg="del">
          <ac:chgData name="Apurwa Sontakke" userId="8afd93e13769bacf" providerId="LiveId" clId="{8F42994F-D1C7-49E1-A00C-ECEFE57447AB}" dt="2024-06-22T22:22:30.215" v="140" actId="478"/>
          <ac:spMkLst>
            <pc:docMk/>
            <pc:sldMk cId="2300703531" sldId="283"/>
            <ac:spMk id="6" creationId="{C526CBCB-8ADA-0E48-96D7-11EEE40222DD}"/>
          </ac:spMkLst>
        </pc:spChg>
        <pc:spChg chg="mod">
          <ac:chgData name="Apurwa Sontakke" userId="8afd93e13769bacf" providerId="LiveId" clId="{8F42994F-D1C7-49E1-A00C-ECEFE57447AB}" dt="2024-06-19T02:00:34.264" v="59" actId="27636"/>
          <ac:spMkLst>
            <pc:docMk/>
            <pc:sldMk cId="2300703531" sldId="283"/>
            <ac:spMk id="8" creationId="{D0FE1B9C-D88B-22E1-A53F-FDA33D454356}"/>
          </ac:spMkLst>
        </pc:spChg>
        <pc:picChg chg="add mod">
          <ac:chgData name="Apurwa Sontakke" userId="8afd93e13769bacf" providerId="LiveId" clId="{8F42994F-D1C7-49E1-A00C-ECEFE57447AB}" dt="2024-06-19T02:00:50.724" v="63" actId="1076"/>
          <ac:picMkLst>
            <pc:docMk/>
            <pc:sldMk cId="2300703531" sldId="283"/>
            <ac:picMk id="2" creationId="{1C94FE50-FF16-5EC3-1C5C-00BC4E529A76}"/>
          </ac:picMkLst>
        </pc:picChg>
        <pc:picChg chg="del">
          <ac:chgData name="Apurwa Sontakke" userId="8afd93e13769bacf" providerId="LiveId" clId="{8F42994F-D1C7-49E1-A00C-ECEFE57447AB}" dt="2024-06-19T02:00:45.893" v="61" actId="478"/>
          <ac:picMkLst>
            <pc:docMk/>
            <pc:sldMk cId="2300703531" sldId="283"/>
            <ac:picMk id="9" creationId="{973EA5FA-1E05-6BD3-64CE-F8E8553E2520}"/>
          </ac:picMkLst>
        </pc:picChg>
      </pc:sldChg>
      <pc:sldChg chg="addSp delSp modSp mod">
        <pc:chgData name="Apurwa Sontakke" userId="8afd93e13769bacf" providerId="LiveId" clId="{8F42994F-D1C7-49E1-A00C-ECEFE57447AB}" dt="2024-06-22T12:04:07.756" v="93" actId="478"/>
        <pc:sldMkLst>
          <pc:docMk/>
          <pc:sldMk cId="278386604" sldId="284"/>
        </pc:sldMkLst>
        <pc:spChg chg="add del mod">
          <ac:chgData name="Apurwa Sontakke" userId="8afd93e13769bacf" providerId="LiveId" clId="{8F42994F-D1C7-49E1-A00C-ECEFE57447AB}" dt="2024-06-22T12:03:27.673" v="87" actId="478"/>
          <ac:spMkLst>
            <pc:docMk/>
            <pc:sldMk cId="278386604" sldId="284"/>
            <ac:spMk id="3" creationId="{B6CBB123-276A-325F-6D31-165822F9AC72}"/>
          </ac:spMkLst>
        </pc:spChg>
        <pc:spChg chg="del mod">
          <ac:chgData name="Apurwa Sontakke" userId="8afd93e13769bacf" providerId="LiveId" clId="{8F42994F-D1C7-49E1-A00C-ECEFE57447AB}" dt="2024-06-22T12:04:07.756" v="93" actId="478"/>
          <ac:spMkLst>
            <pc:docMk/>
            <pc:sldMk cId="278386604" sldId="284"/>
            <ac:spMk id="6" creationId="{C526CBCB-8ADA-0E48-96D7-11EEE40222DD}"/>
          </ac:spMkLst>
        </pc:spChg>
        <pc:spChg chg="mod">
          <ac:chgData name="Apurwa Sontakke" userId="8afd93e13769bacf" providerId="LiveId" clId="{8F42994F-D1C7-49E1-A00C-ECEFE57447AB}" dt="2024-06-22T12:04:03.079" v="92" actId="1076"/>
          <ac:spMkLst>
            <pc:docMk/>
            <pc:sldMk cId="278386604" sldId="284"/>
            <ac:spMk id="8" creationId="{D0FE1B9C-D88B-22E1-A53F-FDA33D454356}"/>
          </ac:spMkLst>
        </pc:spChg>
        <pc:picChg chg="add mod">
          <ac:chgData name="Apurwa Sontakke" userId="8afd93e13769bacf" providerId="LiveId" clId="{8F42994F-D1C7-49E1-A00C-ECEFE57447AB}" dt="2024-06-22T12:03:32.149" v="88" actId="1076"/>
          <ac:picMkLst>
            <pc:docMk/>
            <pc:sldMk cId="278386604" sldId="284"/>
            <ac:picMk id="5" creationId="{C25A85EC-5675-EF13-0456-AC578378510E}"/>
          </ac:picMkLst>
        </pc:picChg>
        <pc:picChg chg="del">
          <ac:chgData name="Apurwa Sontakke" userId="8afd93e13769bacf" providerId="LiveId" clId="{8F42994F-D1C7-49E1-A00C-ECEFE57447AB}" dt="2024-06-22T12:03:23.263" v="85" actId="478"/>
          <ac:picMkLst>
            <pc:docMk/>
            <pc:sldMk cId="278386604" sldId="284"/>
            <ac:picMk id="9" creationId="{30B196F6-077B-E5D0-646B-FA53F8AEB102}"/>
          </ac:picMkLst>
        </pc:picChg>
      </pc:sldChg>
      <pc:sldChg chg="addSp delSp modSp mod">
        <pc:chgData name="Apurwa Sontakke" userId="8afd93e13769bacf" providerId="LiveId" clId="{8F42994F-D1C7-49E1-A00C-ECEFE57447AB}" dt="2024-06-22T22:23:46.616" v="145" actId="478"/>
        <pc:sldMkLst>
          <pc:docMk/>
          <pc:sldMk cId="2467549211" sldId="285"/>
        </pc:sldMkLst>
        <pc:spChg chg="add del mod">
          <ac:chgData name="Apurwa Sontakke" userId="8afd93e13769bacf" providerId="LiveId" clId="{8F42994F-D1C7-49E1-A00C-ECEFE57447AB}" dt="2024-06-22T12:04:25.974" v="95" actId="478"/>
          <ac:spMkLst>
            <pc:docMk/>
            <pc:sldMk cId="2467549211" sldId="285"/>
            <ac:spMk id="3" creationId="{D1B34088-206B-F99C-5610-407325F68723}"/>
          </ac:spMkLst>
        </pc:spChg>
        <pc:spChg chg="add del">
          <ac:chgData name="Apurwa Sontakke" userId="8afd93e13769bacf" providerId="LiveId" clId="{8F42994F-D1C7-49E1-A00C-ECEFE57447AB}" dt="2024-06-22T22:23:39.117" v="143" actId="478"/>
          <ac:spMkLst>
            <pc:docMk/>
            <pc:sldMk cId="2467549211" sldId="285"/>
            <ac:spMk id="4" creationId="{DD7B960C-F6E1-AE45-98A6-122DB2A97B5B}"/>
          </ac:spMkLst>
        </pc:spChg>
        <pc:spChg chg="del mod">
          <ac:chgData name="Apurwa Sontakke" userId="8afd93e13769bacf" providerId="LiveId" clId="{8F42994F-D1C7-49E1-A00C-ECEFE57447AB}" dt="2024-06-22T22:23:46.616" v="145" actId="478"/>
          <ac:spMkLst>
            <pc:docMk/>
            <pc:sldMk cId="2467549211" sldId="285"/>
            <ac:spMk id="6" creationId="{C526CBCB-8ADA-0E48-96D7-11EEE40222DD}"/>
          </ac:spMkLst>
        </pc:spChg>
        <pc:spChg chg="mod">
          <ac:chgData name="Apurwa Sontakke" userId="8afd93e13769bacf" providerId="LiveId" clId="{8F42994F-D1C7-49E1-A00C-ECEFE57447AB}" dt="2024-06-22T12:04:51.494" v="104" actId="2710"/>
          <ac:spMkLst>
            <pc:docMk/>
            <pc:sldMk cId="2467549211" sldId="285"/>
            <ac:spMk id="8" creationId="{D0FE1B9C-D88B-22E1-A53F-FDA33D454356}"/>
          </ac:spMkLst>
        </pc:spChg>
        <pc:picChg chg="add mod">
          <ac:chgData name="Apurwa Sontakke" userId="8afd93e13769bacf" providerId="LiveId" clId="{8F42994F-D1C7-49E1-A00C-ECEFE57447AB}" dt="2024-06-22T12:04:30.071" v="97" actId="1076"/>
          <ac:picMkLst>
            <pc:docMk/>
            <pc:sldMk cId="2467549211" sldId="285"/>
            <ac:picMk id="5" creationId="{7163B0A0-762A-1BA3-BC37-99F9D313D093}"/>
          </ac:picMkLst>
        </pc:picChg>
        <pc:picChg chg="del">
          <ac:chgData name="Apurwa Sontakke" userId="8afd93e13769bacf" providerId="LiveId" clId="{8F42994F-D1C7-49E1-A00C-ECEFE57447AB}" dt="2024-06-22T12:04:23.443" v="94" actId="478"/>
          <ac:picMkLst>
            <pc:docMk/>
            <pc:sldMk cId="2467549211" sldId="285"/>
            <ac:picMk id="9" creationId="{6071192F-3FC6-BD3A-7059-17DB65FD33E2}"/>
          </ac:picMkLst>
        </pc:picChg>
      </pc:sldChg>
      <pc:sldChg chg="addSp delSp modSp mod">
        <pc:chgData name="Apurwa Sontakke" userId="8afd93e13769bacf" providerId="LiveId" clId="{8F42994F-D1C7-49E1-A00C-ECEFE57447AB}" dt="2024-06-22T22:24:03.486" v="149" actId="478"/>
        <pc:sldMkLst>
          <pc:docMk/>
          <pc:sldMk cId="1875515981" sldId="286"/>
        </pc:sldMkLst>
        <pc:spChg chg="add del">
          <ac:chgData name="Apurwa Sontakke" userId="8afd93e13769bacf" providerId="LiveId" clId="{8F42994F-D1C7-49E1-A00C-ECEFE57447AB}" dt="2024-06-22T22:23:57.792" v="148" actId="478"/>
          <ac:spMkLst>
            <pc:docMk/>
            <pc:sldMk cId="1875515981" sldId="286"/>
            <ac:spMk id="4" creationId="{DD7B960C-F6E1-AE45-98A6-122DB2A97B5B}"/>
          </ac:spMkLst>
        </pc:spChg>
        <pc:spChg chg="add del mod">
          <ac:chgData name="Apurwa Sontakke" userId="8afd93e13769bacf" providerId="LiveId" clId="{8F42994F-D1C7-49E1-A00C-ECEFE57447AB}" dt="2024-06-22T12:05:07.204" v="107" actId="478"/>
          <ac:spMkLst>
            <pc:docMk/>
            <pc:sldMk cId="1875515981" sldId="286"/>
            <ac:spMk id="5" creationId="{49C4C5EF-09B2-C8F0-02C3-0A41242A95DF}"/>
          </ac:spMkLst>
        </pc:spChg>
        <pc:spChg chg="del mod">
          <ac:chgData name="Apurwa Sontakke" userId="8afd93e13769bacf" providerId="LiveId" clId="{8F42994F-D1C7-49E1-A00C-ECEFE57447AB}" dt="2024-06-22T22:24:03.486" v="149" actId="478"/>
          <ac:spMkLst>
            <pc:docMk/>
            <pc:sldMk cId="1875515981" sldId="286"/>
            <ac:spMk id="6" creationId="{C526CBCB-8ADA-0E48-96D7-11EEE40222DD}"/>
          </ac:spMkLst>
        </pc:spChg>
        <pc:spChg chg="add mod">
          <ac:chgData name="Apurwa Sontakke" userId="8afd93e13769bacf" providerId="LiveId" clId="{8F42994F-D1C7-49E1-A00C-ECEFE57447AB}" dt="2024-06-22T12:05:48.592" v="110"/>
          <ac:spMkLst>
            <pc:docMk/>
            <pc:sldMk cId="1875515981" sldId="286"/>
            <ac:spMk id="7" creationId="{C33095E7-1494-2D59-5217-F21CDB43C4E8}"/>
          </ac:spMkLst>
        </pc:spChg>
        <pc:spChg chg="mod">
          <ac:chgData name="Apurwa Sontakke" userId="8afd93e13769bacf" providerId="LiveId" clId="{8F42994F-D1C7-49E1-A00C-ECEFE57447AB}" dt="2024-06-22T12:05:19.084" v="109"/>
          <ac:spMkLst>
            <pc:docMk/>
            <pc:sldMk cId="1875515981" sldId="286"/>
            <ac:spMk id="8" creationId="{D0FE1B9C-D88B-22E1-A53F-FDA33D454356}"/>
          </ac:spMkLst>
        </pc:spChg>
        <pc:picChg chg="add mod">
          <ac:chgData name="Apurwa Sontakke" userId="8afd93e13769bacf" providerId="LiveId" clId="{8F42994F-D1C7-49E1-A00C-ECEFE57447AB}" dt="2024-06-22T12:05:09.668" v="108" actId="1076"/>
          <ac:picMkLst>
            <pc:docMk/>
            <pc:sldMk cId="1875515981" sldId="286"/>
            <ac:picMk id="2" creationId="{50474FB8-3EA7-F5D5-7BE6-06DD51BF167B}"/>
          </ac:picMkLst>
        </pc:picChg>
        <pc:picChg chg="del">
          <ac:chgData name="Apurwa Sontakke" userId="8afd93e13769bacf" providerId="LiveId" clId="{8F42994F-D1C7-49E1-A00C-ECEFE57447AB}" dt="2024-06-22T12:05:05.586" v="106" actId="478"/>
          <ac:picMkLst>
            <pc:docMk/>
            <pc:sldMk cId="1875515981" sldId="286"/>
            <ac:picMk id="9" creationId="{73964B51-9A6C-192D-41B7-14883174496D}"/>
          </ac:picMkLst>
        </pc:picChg>
      </pc:sldChg>
      <pc:sldChg chg="addSp delSp modSp add mod">
        <pc:chgData name="Apurwa Sontakke" userId="8afd93e13769bacf" providerId="LiveId" clId="{8F42994F-D1C7-49E1-A00C-ECEFE57447AB}" dt="2024-06-22T22:25:07.075" v="155" actId="478"/>
        <pc:sldMkLst>
          <pc:docMk/>
          <pc:sldMk cId="1092773693" sldId="287"/>
        </pc:sldMkLst>
        <pc:spChg chg="del mod">
          <ac:chgData name="Apurwa Sontakke" userId="8afd93e13769bacf" providerId="LiveId" clId="{8F42994F-D1C7-49E1-A00C-ECEFE57447AB}" dt="2024-06-22T22:25:07.075" v="155" actId="478"/>
          <ac:spMkLst>
            <pc:docMk/>
            <pc:sldMk cId="1092773693" sldId="287"/>
            <ac:spMk id="6" creationId="{C526CBCB-8ADA-0E48-96D7-11EEE40222DD}"/>
          </ac:spMkLst>
        </pc:spChg>
        <pc:spChg chg="mod">
          <ac:chgData name="Apurwa Sontakke" userId="8afd93e13769bacf" providerId="LiveId" clId="{8F42994F-D1C7-49E1-A00C-ECEFE57447AB}" dt="2024-06-22T12:06:18.242" v="117"/>
          <ac:spMkLst>
            <pc:docMk/>
            <pc:sldMk cId="1092773693" sldId="287"/>
            <ac:spMk id="8" creationId="{D0FE1B9C-D88B-22E1-A53F-FDA33D454356}"/>
          </ac:spMkLst>
        </pc:spChg>
        <pc:picChg chg="del">
          <ac:chgData name="Apurwa Sontakke" userId="8afd93e13769bacf" providerId="LiveId" clId="{8F42994F-D1C7-49E1-A00C-ECEFE57447AB}" dt="2024-06-22T12:06:01.980" v="114" actId="478"/>
          <ac:picMkLst>
            <pc:docMk/>
            <pc:sldMk cId="1092773693" sldId="287"/>
            <ac:picMk id="2" creationId="{50474FB8-3EA7-F5D5-7BE6-06DD51BF167B}"/>
          </ac:picMkLst>
        </pc:picChg>
        <pc:picChg chg="add mod">
          <ac:chgData name="Apurwa Sontakke" userId="8afd93e13769bacf" providerId="LiveId" clId="{8F42994F-D1C7-49E1-A00C-ECEFE57447AB}" dt="2024-06-22T12:06:05.196" v="116" actId="1076"/>
          <ac:picMkLst>
            <pc:docMk/>
            <pc:sldMk cId="1092773693" sldId="287"/>
            <ac:picMk id="3" creationId="{2514BE37-A8D2-B940-FD0F-14F800CDCEA4}"/>
          </ac:picMkLst>
        </pc:picChg>
      </pc:sldChg>
      <pc:sldChg chg="addSp delSp modSp add mod">
        <pc:chgData name="Apurwa Sontakke" userId="8afd93e13769bacf" providerId="LiveId" clId="{8F42994F-D1C7-49E1-A00C-ECEFE57447AB}" dt="2024-06-22T22:24:45.956" v="153" actId="478"/>
        <pc:sldMkLst>
          <pc:docMk/>
          <pc:sldMk cId="1424777648" sldId="288"/>
        </pc:sldMkLst>
        <pc:spChg chg="add del mod">
          <ac:chgData name="Apurwa Sontakke" userId="8afd93e13769bacf" providerId="LiveId" clId="{8F42994F-D1C7-49E1-A00C-ECEFE57447AB}" dt="2024-06-22T22:24:45.956" v="153" actId="478"/>
          <ac:spMkLst>
            <pc:docMk/>
            <pc:sldMk cId="1424777648" sldId="288"/>
            <ac:spMk id="5" creationId="{6AE214AC-2E8D-B456-14E8-B8BCF9C65ADF}"/>
          </ac:spMkLst>
        </pc:spChg>
        <pc:spChg chg="del">
          <ac:chgData name="Apurwa Sontakke" userId="8afd93e13769bacf" providerId="LiveId" clId="{8F42994F-D1C7-49E1-A00C-ECEFE57447AB}" dt="2024-06-22T22:24:44.022" v="152" actId="478"/>
          <ac:spMkLst>
            <pc:docMk/>
            <pc:sldMk cId="1424777648" sldId="288"/>
            <ac:spMk id="6" creationId="{C526CBCB-8ADA-0E48-96D7-11EEE40222DD}"/>
          </ac:spMkLst>
        </pc:spChg>
      </pc:sldChg>
      <pc:sldChg chg="addSp delSp modSp add mod">
        <pc:chgData name="Apurwa Sontakke" userId="8afd93e13769bacf" providerId="LiveId" clId="{8F42994F-D1C7-49E1-A00C-ECEFE57447AB}" dt="2024-06-22T22:24:30.722" v="151" actId="478"/>
        <pc:sldMkLst>
          <pc:docMk/>
          <pc:sldMk cId="995361565" sldId="289"/>
        </pc:sldMkLst>
        <pc:spChg chg="add del mod">
          <ac:chgData name="Apurwa Sontakke" userId="8afd93e13769bacf" providerId="LiveId" clId="{8F42994F-D1C7-49E1-A00C-ECEFE57447AB}" dt="2024-06-22T22:24:30.722" v="151" actId="478"/>
          <ac:spMkLst>
            <pc:docMk/>
            <pc:sldMk cId="995361565" sldId="289"/>
            <ac:spMk id="5" creationId="{D9DCF963-23C8-F8A3-4A71-7A1BE70D2328}"/>
          </ac:spMkLst>
        </pc:spChg>
        <pc:spChg chg="del">
          <ac:chgData name="Apurwa Sontakke" userId="8afd93e13769bacf" providerId="LiveId" clId="{8F42994F-D1C7-49E1-A00C-ECEFE57447AB}" dt="2024-06-22T22:24:28.972" v="150" actId="478"/>
          <ac:spMkLst>
            <pc:docMk/>
            <pc:sldMk cId="995361565" sldId="289"/>
            <ac:spMk id="6" creationId="{C526CBCB-8ADA-0E48-96D7-11EEE40222DD}"/>
          </ac:spMkLst>
        </pc:spChg>
      </pc:sldChg>
      <pc:sldChg chg="modSp add mod">
        <pc:chgData name="Apurwa Sontakke" userId="8afd93e13769bacf" providerId="LiveId" clId="{8F42994F-D1C7-49E1-A00C-ECEFE57447AB}" dt="2024-06-23T17:43:53.756" v="224" actId="5793"/>
        <pc:sldMkLst>
          <pc:docMk/>
          <pc:sldMk cId="1489895046" sldId="290"/>
        </pc:sldMkLst>
        <pc:spChg chg="mod">
          <ac:chgData name="Apurwa Sontakke" userId="8afd93e13769bacf" providerId="LiveId" clId="{8F42994F-D1C7-49E1-A00C-ECEFE57447AB}" dt="2024-06-23T17:43:53.756" v="224" actId="5793"/>
          <ac:spMkLst>
            <pc:docMk/>
            <pc:sldMk cId="1489895046" sldId="290"/>
            <ac:spMk id="5" creationId="{F12F71B1-BB2B-C0F6-28A2-5273FFB7D7E5}"/>
          </ac:spMkLst>
        </pc:spChg>
        <pc:spChg chg="mod">
          <ac:chgData name="Apurwa Sontakke" userId="8afd93e13769bacf" providerId="LiveId" clId="{8F42994F-D1C7-49E1-A00C-ECEFE57447AB}" dt="2024-06-23T17:43:20.353" v="215"/>
          <ac:spMkLst>
            <pc:docMk/>
            <pc:sldMk cId="1489895046" sldId="290"/>
            <ac:spMk id="6" creationId="{C526CBCB-8ADA-0E48-96D7-11EEE40222DD}"/>
          </ac:spMkLst>
        </pc:spChg>
      </pc:sldChg>
      <pc:sldChg chg="new del">
        <pc:chgData name="Apurwa Sontakke" userId="8afd93e13769bacf" providerId="LiveId" clId="{8F42994F-D1C7-49E1-A00C-ECEFE57447AB}" dt="2024-06-23T17:42:30.463" v="189" actId="47"/>
        <pc:sldMkLst>
          <pc:docMk/>
          <pc:sldMk cId="4160095678" sldId="29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purwasontakke/Week-11-Data-Science-Healthcare-Project-EDA-Presentation"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94657" y="1534888"/>
            <a:ext cx="10515600" cy="5266185"/>
          </a:xfrm>
          <a:prstGeom prst="rect">
            <a:avLst/>
          </a:prstGeom>
          <a:solidFill>
            <a:srgbClr val="3B3B3B"/>
          </a:solidFill>
        </p:spPr>
        <p:txBody>
          <a:bodyPr wrap="square" rtlCol="0">
            <a:spAutoFit/>
          </a:bodyPr>
          <a:lstStyle/>
          <a:p>
            <a:pPr>
              <a:lnSpc>
                <a:spcPct val="150000"/>
              </a:lnSpc>
            </a:pPr>
            <a:r>
              <a:rPr lang="en-US" sz="4400" dirty="0">
                <a:solidFill>
                  <a:srgbClr val="FF6600"/>
                </a:solidFill>
              </a:rPr>
              <a:t>Exploratory Data Analysis</a:t>
            </a:r>
            <a:endParaRPr lang="en-US" sz="2400" dirty="0"/>
          </a:p>
          <a:p>
            <a:pPr>
              <a:lnSpc>
                <a:spcPct val="150000"/>
              </a:lnSpc>
            </a:pPr>
            <a:r>
              <a:rPr lang="en-US" sz="2000" b="1" dirty="0"/>
              <a:t>T</a:t>
            </a:r>
            <a:r>
              <a:rPr lang="en-US" b="1" dirty="0"/>
              <a:t>eam Members: Apurwa Bhausaheb Sontakke, Vedant </a:t>
            </a:r>
            <a:r>
              <a:rPr lang="en-US" b="1" dirty="0" err="1"/>
              <a:t>Wagh</a:t>
            </a:r>
            <a:endParaRPr lang="en-US" b="1" dirty="0"/>
          </a:p>
          <a:p>
            <a:pPr>
              <a:lnSpc>
                <a:spcPct val="150000"/>
              </a:lnSpc>
            </a:pPr>
            <a:r>
              <a:rPr lang="en-US" b="1" dirty="0"/>
              <a:t>Group Name - </a:t>
            </a:r>
            <a:r>
              <a:rPr lang="en-US" b="1" dirty="0" err="1"/>
              <a:t>HealthData</a:t>
            </a:r>
            <a:r>
              <a:rPr lang="en-US" b="1" dirty="0"/>
              <a:t> Innovators</a:t>
            </a:r>
          </a:p>
          <a:p>
            <a:pPr>
              <a:lnSpc>
                <a:spcPct val="150000"/>
              </a:lnSpc>
            </a:pPr>
            <a:r>
              <a:rPr lang="en-US" b="1" dirty="0"/>
              <a:t>Name – Apurwa Bhausaheb Sontakke</a:t>
            </a:r>
          </a:p>
          <a:p>
            <a:pPr>
              <a:lnSpc>
                <a:spcPct val="150000"/>
              </a:lnSpc>
            </a:pPr>
            <a:r>
              <a:rPr lang="en-US" b="1" dirty="0"/>
              <a:t>Email – sontakke.ap@northeastern.edu</a:t>
            </a:r>
          </a:p>
          <a:p>
            <a:pPr>
              <a:lnSpc>
                <a:spcPct val="150000"/>
              </a:lnSpc>
            </a:pPr>
            <a:r>
              <a:rPr lang="en-US" b="1" dirty="0"/>
              <a:t>Country - USA</a:t>
            </a:r>
          </a:p>
          <a:p>
            <a:pPr>
              <a:lnSpc>
                <a:spcPct val="150000"/>
              </a:lnSpc>
            </a:pPr>
            <a:r>
              <a:rPr lang="en-US" b="1" dirty="0"/>
              <a:t>College– Northeastern University</a:t>
            </a:r>
          </a:p>
          <a:p>
            <a:pPr>
              <a:lnSpc>
                <a:spcPct val="150000"/>
              </a:lnSpc>
            </a:pPr>
            <a:r>
              <a:rPr lang="en-US" b="1" dirty="0"/>
              <a:t>Specialization – Data Science</a:t>
            </a:r>
          </a:p>
          <a:p>
            <a:pPr>
              <a:lnSpc>
                <a:spcPct val="150000"/>
              </a:lnSpc>
            </a:pPr>
            <a:r>
              <a:rPr lang="en-US" b="1" dirty="0"/>
              <a:t>Date : 04/20/2024</a:t>
            </a:r>
          </a:p>
          <a:p>
            <a:pPr>
              <a:lnSpc>
                <a:spcPct val="150000"/>
              </a:lnSpc>
            </a:pPr>
            <a:r>
              <a:rPr lang="en-US" b="1" dirty="0"/>
              <a:t>GitHub repo link - </a:t>
            </a:r>
            <a:r>
              <a:rPr lang="en-US" b="1" dirty="0">
                <a:hlinkClick r:id="rId3"/>
              </a:rPr>
              <a:t>https://github.com/apurwasontakke/Week-11-Data-Science-Healthcare-Project-EDA-Presentation</a:t>
            </a:r>
            <a:r>
              <a:rPr lang="en-US" b="1" dirty="0"/>
              <a:t>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096000" y="1736725"/>
            <a:ext cx="5183188" cy="4756150"/>
          </a:xfrm>
        </p:spPr>
        <p:txBody>
          <a:bodyPr>
            <a:normAutofit/>
          </a:bodyPr>
          <a:lstStyle/>
          <a:p>
            <a:pPr marL="0" marR="0" algn="just">
              <a:lnSpc>
                <a:spcPct val="15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histogram displays the distribution of 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distribution shows multiple peaks, indicating several common values within the dataset.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majority of the data falls between 0 and 4, with fewer instances of higher risk counts.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 name="Picture 1" descr="A graph with blue lines and a blue line&#10;&#10;Description automatically generated">
            <a:extLst>
              <a:ext uri="{FF2B5EF4-FFF2-40B4-BE49-F238E27FC236}">
                <a16:creationId xmlns:a16="http://schemas.microsoft.com/office/drawing/2014/main" id="{50474FB8-3EA7-F5D5-7BE6-06DD51BF16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18410"/>
            <a:ext cx="5857240" cy="3192780"/>
          </a:xfrm>
          <a:prstGeom prst="rect">
            <a:avLst/>
          </a:prstGeom>
          <a:noFill/>
          <a:ln>
            <a:noFill/>
          </a:ln>
        </p:spPr>
      </p:pic>
    </p:spTree>
    <p:extLst>
      <p:ext uri="{BB962C8B-B14F-4D97-AF65-F5344CB8AC3E}">
        <p14:creationId xmlns:p14="http://schemas.microsoft.com/office/powerpoint/2010/main" val="142477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096000" y="1736725"/>
            <a:ext cx="5183188" cy="4756150"/>
          </a:xfrm>
        </p:spPr>
        <p:txBody>
          <a:bodyPr>
            <a:normAutofit/>
          </a:bodyPr>
          <a:lstStyle/>
          <a:p>
            <a:pPr marL="0" marR="0" algn="just">
              <a:lnSpc>
                <a:spcPct val="15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histogram displays the distribution of 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distribution shows multiple peaks, indicating several common values within the dataset.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majority of the data falls between 0 and 4, with fewer instances of higher risk counts.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 name="Picture 1" descr="A graph with blue lines and a blue line&#10;&#10;Description automatically generated">
            <a:extLst>
              <a:ext uri="{FF2B5EF4-FFF2-40B4-BE49-F238E27FC236}">
                <a16:creationId xmlns:a16="http://schemas.microsoft.com/office/drawing/2014/main" id="{50474FB8-3EA7-F5D5-7BE6-06DD51BF16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18410"/>
            <a:ext cx="5857240" cy="3192780"/>
          </a:xfrm>
          <a:prstGeom prst="rect">
            <a:avLst/>
          </a:prstGeom>
          <a:noFill/>
          <a:ln>
            <a:noFill/>
          </a:ln>
        </p:spPr>
      </p:pic>
    </p:spTree>
    <p:extLst>
      <p:ext uri="{BB962C8B-B14F-4D97-AF65-F5344CB8AC3E}">
        <p14:creationId xmlns:p14="http://schemas.microsoft.com/office/powerpoint/2010/main" val="995361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504876"/>
            <a:ext cx="10515600" cy="5200723"/>
          </a:xfrm>
        </p:spPr>
        <p:txBody>
          <a:bodyPr>
            <a:normAutofit/>
          </a:bodyPr>
          <a:lstStyle/>
          <a:p>
            <a:pPr marL="0" indent="0">
              <a:lnSpc>
                <a:spcPct val="170000"/>
              </a:lnSpc>
              <a:buNone/>
            </a:pPr>
            <a:endParaRPr lang="en-US" sz="2200" dirty="0"/>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rgbClr val="FF6600"/>
                </a:solidFill>
                <a:latin typeface="Calibri" panose="020F0502020204030204" pitchFamily="34" charset="0"/>
                <a:ea typeface="Calibri" panose="020F0502020204030204" pitchFamily="34" charset="0"/>
                <a:cs typeface="Calibri" panose="020F0502020204030204" pitchFamily="34" charset="0"/>
              </a:rPr>
              <a:t>Actionable Recommendations:</a:t>
            </a:r>
          </a:p>
        </p:txBody>
      </p:sp>
      <p:sp>
        <p:nvSpPr>
          <p:cNvPr id="5" name="TextBox 4">
            <a:extLst>
              <a:ext uri="{FF2B5EF4-FFF2-40B4-BE49-F238E27FC236}">
                <a16:creationId xmlns:a16="http://schemas.microsoft.com/office/drawing/2014/main" id="{F12F71B1-BB2B-C0F6-28A2-5273FFB7D7E5}"/>
              </a:ext>
            </a:extLst>
          </p:cNvPr>
          <p:cNvSpPr txBox="1"/>
          <p:nvPr/>
        </p:nvSpPr>
        <p:spPr>
          <a:xfrm>
            <a:off x="449035" y="1371600"/>
            <a:ext cx="11340193" cy="5444054"/>
          </a:xfrm>
          <a:prstGeom prst="rect">
            <a:avLst/>
          </a:prstGeom>
          <a:noFill/>
        </p:spPr>
        <p:txBody>
          <a:bodyPr wrap="square">
            <a:spAutoFit/>
          </a:bodyPr>
          <a:lstStyle/>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Focus on High-Risk Groups:</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Develop targeted interventions for groups identified with higher risk of discontinuing medications.</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Enhance Patient Engagement:</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Implement programs to improve patient engagement and education, particularly for female patients who show higher non-persistency.</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Monitor Outliers:</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Pay attention to extreme cases and consider specialized support for patients with unusual patterns in medication usage.</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Regular Review and Adjustment:</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Regularly review patient data to identify new patterns and adjust strategies accordingly.</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Gender-Specific Strategies:</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Design gender-specific strategies to address the unique challenges faced by male and female patients.</a:t>
            </a:r>
          </a:p>
          <a:p>
            <a:pPr marL="0" marR="0" algn="just">
              <a:lnSpc>
                <a:spcPct val="150000"/>
              </a:lnSpc>
              <a:spcBef>
                <a:spcPts val="0"/>
              </a:spcBef>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1489895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504876"/>
            <a:ext cx="10515600" cy="5200723"/>
          </a:xfrm>
        </p:spPr>
        <p:txBody>
          <a:bodyPr>
            <a:normAutofit/>
          </a:bodyPr>
          <a:lstStyle/>
          <a:p>
            <a:pPr marL="0" indent="0">
              <a:lnSpc>
                <a:spcPct val="170000"/>
              </a:lnSpc>
              <a:buNone/>
            </a:pPr>
            <a:endParaRPr lang="en-US" sz="2200" dirty="0"/>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rgbClr val="FF6600"/>
                </a:solidFill>
                <a:latin typeface="Calibri" panose="020F0502020204030204" pitchFamily="34" charset="0"/>
                <a:ea typeface="Calibri" panose="020F0502020204030204" pitchFamily="34" charset="0"/>
                <a:cs typeface="Calibri" panose="020F0502020204030204" pitchFamily="34" charset="0"/>
              </a:rPr>
              <a:t>Key Recommendations for Technical Users</a:t>
            </a:r>
            <a:endParaRPr lang="en-US" sz="35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12F71B1-BB2B-C0F6-28A2-5273FFB7D7E5}"/>
              </a:ext>
            </a:extLst>
          </p:cNvPr>
          <p:cNvSpPr txBox="1"/>
          <p:nvPr/>
        </p:nvSpPr>
        <p:spPr>
          <a:xfrm>
            <a:off x="449035" y="1371600"/>
            <a:ext cx="11340193" cy="5767220"/>
          </a:xfrm>
          <a:prstGeom prst="rect">
            <a:avLst/>
          </a:prstGeom>
          <a:noFill/>
        </p:spPr>
        <p:txBody>
          <a:bodyPr wrap="square">
            <a:spAutoFit/>
          </a:bodyPr>
          <a:lstStyle/>
          <a:p>
            <a:pPr>
              <a:lnSpc>
                <a:spcPct val="150000"/>
              </a:lnSpc>
            </a:pPr>
            <a:r>
              <a:rPr lang="en-US" sz="1600" b="1" dirty="0">
                <a:latin typeface="Times New Roman" panose="02020603050405020304" pitchFamily="18" charset="0"/>
                <a:cs typeface="Times New Roman" panose="02020603050405020304" pitchFamily="18" charset="0"/>
              </a:rPr>
              <a:t>Model Selection and Validation:</a:t>
            </a:r>
            <a:endParaRPr lang="en-US" sz="16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Cross-Validation:</a:t>
            </a:r>
            <a:r>
              <a:rPr lang="en-US" sz="1600" dirty="0">
                <a:latin typeface="Times New Roman" panose="02020603050405020304" pitchFamily="18" charset="0"/>
                <a:cs typeface="Times New Roman" panose="02020603050405020304" pitchFamily="18" charset="0"/>
              </a:rPr>
              <a:t> Employ techniques to assess model performance.</a:t>
            </a:r>
          </a:p>
          <a:p>
            <a:pPr>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Ensemble Methods:</a:t>
            </a:r>
            <a:r>
              <a:rPr lang="en-US" sz="1600" dirty="0">
                <a:latin typeface="Times New Roman" panose="02020603050405020304" pitchFamily="18" charset="0"/>
                <a:cs typeface="Times New Roman" panose="02020603050405020304" pitchFamily="18" charset="0"/>
              </a:rPr>
              <a:t> Consider Random Forest or Gradient Boosting to capture complex patterns.</a:t>
            </a:r>
          </a:p>
          <a:p>
            <a:pPr>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Baseline Model:</a:t>
            </a:r>
            <a:r>
              <a:rPr lang="en-US" sz="1600" dirty="0">
                <a:latin typeface="Times New Roman" panose="02020603050405020304" pitchFamily="18" charset="0"/>
                <a:cs typeface="Times New Roman" panose="02020603050405020304" pitchFamily="18" charset="0"/>
              </a:rPr>
              <a:t> Logistic Regression for simplicity and interpretability.</a:t>
            </a:r>
          </a:p>
          <a:p>
            <a:pPr>
              <a:lnSpc>
                <a:spcPct val="150000"/>
              </a:lnSpc>
            </a:pPr>
            <a:r>
              <a:rPr lang="en-US" sz="1600" b="1" dirty="0">
                <a:latin typeface="Times New Roman" panose="02020603050405020304" pitchFamily="18" charset="0"/>
                <a:cs typeface="Times New Roman" panose="02020603050405020304" pitchFamily="18" charset="0"/>
              </a:rPr>
              <a:t>Recommended Models:</a:t>
            </a:r>
            <a:endParaRPr lang="en-US" sz="16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Random Forest:</a:t>
            </a:r>
            <a:endParaRPr lang="en-US" sz="16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Handles large datasets with higher accuracy.</a:t>
            </a:r>
          </a:p>
          <a:p>
            <a:pPr marL="742950" lvl="1" indent="-28575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Robust to overfitting due to its ensemble nature.</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Gradient Boosting:</a:t>
            </a:r>
            <a:endParaRPr lang="en-US" sz="16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Efficient in handling imbalanced datasets.</a:t>
            </a:r>
          </a:p>
          <a:p>
            <a:pPr marL="742950" lvl="1" indent="-28575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Captures complex relationships and improves model performance.</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Logistic Regression:</a:t>
            </a:r>
            <a:endParaRPr lang="en-US" sz="16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Serves as a baseline for comparison.</a:t>
            </a:r>
          </a:p>
          <a:p>
            <a:pPr marL="742950" lvl="1" indent="-28575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Simple and interpretable, providing insights into the importance of features.</a:t>
            </a:r>
          </a:p>
          <a:p>
            <a:pPr marL="0" marR="0" algn="just">
              <a:lnSpc>
                <a:spcPct val="150000"/>
              </a:lnSpc>
              <a:spcBef>
                <a:spcPts val="0"/>
              </a:spcBef>
              <a:spcAft>
                <a:spcPts val="800"/>
              </a:spcAf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2860563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chemeClr val="tx1">
                    <a:lumMod val="75000"/>
                    <a:lumOff val="25000"/>
                  </a:schemeClr>
                </a:solidFill>
              </a:rPr>
              <a:t>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630115" y="1417636"/>
            <a:ext cx="10515600" cy="5277077"/>
          </a:xfrm>
        </p:spPr>
        <p:txBody>
          <a:bodyPr>
            <a:normAutofit/>
          </a:bodyPr>
          <a:lstStyle/>
          <a:p>
            <a:pPr marL="0" indent="0" algn="just">
              <a:lnSpc>
                <a:spcPct val="250000"/>
              </a:lnSpc>
              <a:buNone/>
            </a:pPr>
            <a:r>
              <a:rPr lang="en-US" sz="2300" dirty="0"/>
              <a:t>Pharmaceutical companies face a significant challenge in understanding why patients continue or discontinue their prescribed medications. To address this, ABC Pharma has sought the help of an analytics company to automate the identification process of factors influencing drug persistency. The aim is to develop a classification model that predicts whether a patient will persist with a prescribed drug (</a:t>
            </a:r>
            <a:r>
              <a:rPr lang="en-US" sz="2300" dirty="0" err="1"/>
              <a:t>Persistency_Flag</a:t>
            </a:r>
            <a:r>
              <a:rPr lang="en-US" sz="2300" dirty="0"/>
              <a:t>).</a:t>
            </a:r>
          </a:p>
          <a:p>
            <a:pPr marL="0" indent="0" algn="just">
              <a:lnSpc>
                <a:spcPct val="120000"/>
              </a:lnSpc>
              <a:buNone/>
            </a:pPr>
            <a:endParaRPr lang="en-US" sz="23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lnSpc>
                <a:spcPct val="120000"/>
              </a:lnSpc>
              <a:buNone/>
            </a:pPr>
            <a:r>
              <a:rPr lang="en-US" sz="3600" b="1" dirty="0">
                <a:solidFill>
                  <a:schemeClr val="accent2"/>
                </a:solidFill>
              </a:rPr>
              <a:t>Problem Description</a:t>
            </a:r>
          </a:p>
        </p:txBody>
      </p:sp>
    </p:spTree>
    <p:extLst>
      <p:ext uri="{BB962C8B-B14F-4D97-AF65-F5344CB8AC3E}">
        <p14:creationId xmlns:p14="http://schemas.microsoft.com/office/powerpoint/2010/main" val="871335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B7BFA73F-BA84-1CE0-CB8E-9B3B18844C9E}"/>
              </a:ext>
            </a:extLst>
          </p:cNvPr>
          <p:cNvSpPr>
            <a:spLocks noGrp="1"/>
          </p:cNvSpPr>
          <p:nvPr>
            <p:ph sz="half" idx="2"/>
          </p:nvPr>
        </p:nvSpPr>
        <p:spPr/>
        <p:txBody>
          <a:bodyPr>
            <a:normAutofit fontScale="70000" lnSpcReduction="20000"/>
          </a:bodyPr>
          <a:lstStyle/>
          <a:p>
            <a:pPr marL="34290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correlation heatmap displays the strength and direction of relationships between numerical variables in the dataset. Each cell in the heatmap shows the correlation coefficient between two variables, with values ranging from -1 to 1.</a:t>
            </a:r>
            <a:endPar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Dexa_Freq_During_Rx_log</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have a high positive correlation (0.79), indicating that the log transformation retains the relative order of values while reducing skewness.</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have a very weak positive correlation (0.01), indicating little to no linear relationship.</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Dexa_Freq_During_Rx_log</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also have a very weak positive correlation (0.06), similar to the original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dirty="0"/>
          </a:p>
        </p:txBody>
      </p:sp>
      <p:pic>
        <p:nvPicPr>
          <p:cNvPr id="9" name="Picture 8" descr="A screenshot of a computer screen&#10;&#10;Description automatically generated">
            <a:extLst>
              <a:ext uri="{FF2B5EF4-FFF2-40B4-BE49-F238E27FC236}">
                <a16:creationId xmlns:a16="http://schemas.microsoft.com/office/drawing/2014/main" id="{3972356E-2B86-DBD2-2811-77A610A4B2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235" y="1825625"/>
            <a:ext cx="5404485" cy="4091940"/>
          </a:xfrm>
          <a:prstGeom prst="rect">
            <a:avLst/>
          </a:prstGeom>
          <a:noFill/>
          <a:ln>
            <a:noFill/>
          </a:ln>
        </p:spPr>
      </p:pic>
    </p:spTree>
    <p:extLst>
      <p:ext uri="{BB962C8B-B14F-4D97-AF65-F5344CB8AC3E}">
        <p14:creationId xmlns:p14="http://schemas.microsoft.com/office/powerpoint/2010/main" val="284182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5859409" y="1586706"/>
            <a:ext cx="5812971" cy="3684588"/>
          </a:xfrm>
        </p:spPr>
        <p:txBody>
          <a:bodyPr>
            <a:noAutofit/>
          </a:bodyPr>
          <a:lstStyle/>
          <a:p>
            <a:pPr marL="0" marR="0" algn="just">
              <a:lnSpc>
                <a:spcPct val="15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box plot visualizes the distribution of 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highlighting the median, quartiles, and potential outliers.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majority of the data points for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are concentrated near the lower end of the scale.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There are numerous outliers extending far beyond the upper quartile, indicating a right-skewed distribution with extreme values.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A graph with a line&#10;&#10;Description automatically generated">
            <a:extLst>
              <a:ext uri="{FF2B5EF4-FFF2-40B4-BE49-F238E27FC236}">
                <a16:creationId xmlns:a16="http://schemas.microsoft.com/office/drawing/2014/main" id="{23BFA3DE-64FF-E309-888D-B395A87D1B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444974"/>
            <a:ext cx="5943600" cy="3350260"/>
          </a:xfrm>
          <a:prstGeom prst="rect">
            <a:avLst/>
          </a:prstGeom>
          <a:noFill/>
          <a:ln>
            <a:noFill/>
          </a:ln>
        </p:spPr>
      </p:pic>
    </p:spTree>
    <p:extLst>
      <p:ext uri="{BB962C8B-B14F-4D97-AF65-F5344CB8AC3E}">
        <p14:creationId xmlns:p14="http://schemas.microsoft.com/office/powerpoint/2010/main" val="222839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096000" y="1736725"/>
            <a:ext cx="5259388" cy="4452938"/>
          </a:xfrm>
        </p:spPr>
        <p:txBody>
          <a:bodyPr>
            <a:normAutofit fontScale="92500" lnSpcReduction="20000"/>
          </a:bodyPr>
          <a:lstStyle/>
          <a:p>
            <a:pPr marL="0" marR="0" algn="just">
              <a:lnSpc>
                <a:spcPct val="15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box plot visualizes the distribution of 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highlighting the median, quartiles, and potential outliers.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has a more balanced distribution compared to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median value is 1, and the interquartile range (IQR) is between 0 and 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There are a few outliers beyond the upper whisker, indicating some higher risk counts that deviate from the typical range.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 name="Picture 1" descr="A diagram of a box plot&#10;&#10;Description automatically generated">
            <a:extLst>
              <a:ext uri="{FF2B5EF4-FFF2-40B4-BE49-F238E27FC236}">
                <a16:creationId xmlns:a16="http://schemas.microsoft.com/office/drawing/2014/main" id="{1C94FE50-FF16-5EC3-1C5C-00BC4E529A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51869"/>
            <a:ext cx="5943600" cy="3422650"/>
          </a:xfrm>
          <a:prstGeom prst="rect">
            <a:avLst/>
          </a:prstGeom>
          <a:noFill/>
          <a:ln>
            <a:noFill/>
          </a:ln>
        </p:spPr>
      </p:pic>
    </p:spTree>
    <p:extLst>
      <p:ext uri="{BB962C8B-B14F-4D97-AF65-F5344CB8AC3E}">
        <p14:creationId xmlns:p14="http://schemas.microsoft.com/office/powerpoint/2010/main" val="230070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271340" y="2057566"/>
            <a:ext cx="5183188" cy="4536059"/>
          </a:xfrm>
        </p:spPr>
        <p:txBody>
          <a:bodyPr>
            <a:normAutofit fontScale="92500"/>
          </a:bodyPr>
          <a:lstStyle/>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This box plot visualizes the distribution of the log-transformed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highlighting the median, quartiles, and potential outliers.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log transformation reduces the skewness observed in the original data, but outliers are still present.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majority of the data is concentrated below the 1 value, indicating a right-skewed distribution even after log transformation.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A graph of a box&#10;&#10;Description automatically generated">
            <a:extLst>
              <a:ext uri="{FF2B5EF4-FFF2-40B4-BE49-F238E27FC236}">
                <a16:creationId xmlns:a16="http://schemas.microsoft.com/office/drawing/2014/main" id="{C25A85EC-5675-EF13-0456-AC57837851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93428"/>
            <a:ext cx="5943600" cy="3422650"/>
          </a:xfrm>
          <a:prstGeom prst="rect">
            <a:avLst/>
          </a:prstGeom>
          <a:noFill/>
          <a:ln>
            <a:noFill/>
          </a:ln>
        </p:spPr>
      </p:pic>
    </p:spTree>
    <p:extLst>
      <p:ext uri="{BB962C8B-B14F-4D97-AF65-F5344CB8AC3E}">
        <p14:creationId xmlns:p14="http://schemas.microsoft.com/office/powerpoint/2010/main" val="278386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464968" y="1835067"/>
            <a:ext cx="5259388" cy="4498975"/>
          </a:xfrm>
        </p:spPr>
        <p:txBody>
          <a:bodyPr>
            <a:normAutofit/>
          </a:bodyPr>
          <a:lstStyle/>
          <a:p>
            <a:pPr marL="0" marR="0" algn="just">
              <a:lnSpc>
                <a:spcPct val="20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histogram displays the distribution of 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20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20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distribution is highly right-skewed, with most data points concentrated at the lower end.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20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There are a few extreme values extending up to 146, which are potential outliers.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A graph of a person with a blue line&#10;&#10;Description automatically generated">
            <a:extLst>
              <a:ext uri="{FF2B5EF4-FFF2-40B4-BE49-F238E27FC236}">
                <a16:creationId xmlns:a16="http://schemas.microsoft.com/office/drawing/2014/main" id="{7163B0A0-762A-1BA3-BC37-99F9D313D0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049630"/>
            <a:ext cx="6238240" cy="3400425"/>
          </a:xfrm>
          <a:prstGeom prst="rect">
            <a:avLst/>
          </a:prstGeom>
          <a:noFill/>
          <a:ln>
            <a:noFill/>
          </a:ln>
        </p:spPr>
      </p:pic>
    </p:spTree>
    <p:extLst>
      <p:ext uri="{BB962C8B-B14F-4D97-AF65-F5344CB8AC3E}">
        <p14:creationId xmlns:p14="http://schemas.microsoft.com/office/powerpoint/2010/main" val="2467549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096000" y="1736725"/>
            <a:ext cx="5183188" cy="4756150"/>
          </a:xfrm>
        </p:spPr>
        <p:txBody>
          <a:bodyPr>
            <a:normAutofit/>
          </a:bodyPr>
          <a:lstStyle/>
          <a:p>
            <a:pPr marL="0" marR="0" algn="just">
              <a:lnSpc>
                <a:spcPct val="15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histogram displays the distribution of 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distribution shows multiple peaks, indicating several common values within the dataset.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majority of the data falls between 0 and 4, with fewer instances of higher risk counts.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 name="Picture 1" descr="A graph with blue lines and a blue line&#10;&#10;Description automatically generated">
            <a:extLst>
              <a:ext uri="{FF2B5EF4-FFF2-40B4-BE49-F238E27FC236}">
                <a16:creationId xmlns:a16="http://schemas.microsoft.com/office/drawing/2014/main" id="{50474FB8-3EA7-F5D5-7BE6-06DD51BF16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18410"/>
            <a:ext cx="5857240" cy="3192780"/>
          </a:xfrm>
          <a:prstGeom prst="rect">
            <a:avLst/>
          </a:prstGeom>
          <a:noFill/>
          <a:ln>
            <a:noFill/>
          </a:ln>
        </p:spPr>
      </p:pic>
    </p:spTree>
    <p:extLst>
      <p:ext uri="{BB962C8B-B14F-4D97-AF65-F5344CB8AC3E}">
        <p14:creationId xmlns:p14="http://schemas.microsoft.com/office/powerpoint/2010/main" val="187551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096000" y="1736725"/>
            <a:ext cx="5183188" cy="4756150"/>
          </a:xfrm>
        </p:spPr>
        <p:txBody>
          <a:bodyPr>
            <a:normAutofit/>
          </a:bodyPr>
          <a:lstStyle/>
          <a:p>
            <a:pPr marL="0" marR="0" algn="just">
              <a:lnSpc>
                <a:spcPct val="15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histogram displays the distribution of the log-transformed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log transformation has compressed the extreme values, making the distribution less skewed.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majority of the data is still concentrated at the lower end, but the spread is more even compared to the original distribution.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3" name="Picture 2" descr="A graph with blue squares&#10;&#10;Description automatically generated">
            <a:extLst>
              <a:ext uri="{FF2B5EF4-FFF2-40B4-BE49-F238E27FC236}">
                <a16:creationId xmlns:a16="http://schemas.microsoft.com/office/drawing/2014/main" id="{2514BE37-A8D2-B940-FD0F-14F800CDCE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4825" y="2418348"/>
            <a:ext cx="5591175" cy="3048000"/>
          </a:xfrm>
          <a:prstGeom prst="rect">
            <a:avLst/>
          </a:prstGeom>
          <a:noFill/>
          <a:ln>
            <a:noFill/>
          </a:ln>
        </p:spPr>
      </p:pic>
    </p:spTree>
    <p:extLst>
      <p:ext uri="{BB962C8B-B14F-4D97-AF65-F5344CB8AC3E}">
        <p14:creationId xmlns:p14="http://schemas.microsoft.com/office/powerpoint/2010/main" val="10927736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2863</TotalTime>
  <Words>978</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Actionable Recommendations:</vt:lpstr>
      <vt:lpstr>Key Recommendations for Technical Users</vt:lpstr>
      <vt:lpst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Apurwa Sontakke</dc:creator>
  <cp:lastModifiedBy>Apurwa Sontakke</cp:lastModifiedBy>
  <cp:revision>2</cp:revision>
  <dcterms:created xsi:type="dcterms:W3CDTF">2024-04-20T17:32:18Z</dcterms:created>
  <dcterms:modified xsi:type="dcterms:W3CDTF">2024-06-23T17:59:21Z</dcterms:modified>
</cp:coreProperties>
</file>