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1" r:id="rId1"/>
  </p:sldMasterIdLst>
  <p:notesMasterIdLst>
    <p:notesMasterId r:id="rId3"/>
  </p:notesMasterIdLst>
  <p:sldIdLst>
    <p:sldId id="256" r:id="rId2"/>
  </p:sldIdLst>
  <p:sldSz cx="40233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000000"/>
          </p15:clr>
        </p15:guide>
        <p15:guide id="2" pos="1267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29" autoAdjust="0"/>
    <p:restoredTop sz="96723" autoAdjust="0"/>
  </p:normalViewPr>
  <p:slideViewPr>
    <p:cSldViewPr snapToGrid="0">
      <p:cViewPr varScale="1">
        <p:scale>
          <a:sx n="30" d="100"/>
          <a:sy n="30" d="100"/>
        </p:scale>
        <p:origin x="1668" y="156"/>
      </p:cViewPr>
      <p:guideLst>
        <p:guide orient="horz" pos="9216"/>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071562" y="685800"/>
            <a:ext cx="47148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7800"/>
              <a:buFont typeface="Arial"/>
              <a:buNone/>
            </a:pPr>
            <a:fld id="{00000000-1234-1234-1234-123412341234}" type="slidenum">
              <a:rPr lang="en-US" sz="7800" b="0" i="0" u="none" strike="noStrike" cap="none">
                <a:solidFill>
                  <a:srgbClr val="000000"/>
                </a:solidFill>
                <a:latin typeface="Arial"/>
                <a:ea typeface="Arial"/>
                <a:cs typeface="Arial"/>
                <a:sym typeface="Arial"/>
              </a:rPr>
              <a:t>1</a:t>
            </a:fld>
            <a:endParaRPr/>
          </a:p>
        </p:txBody>
      </p:sp>
      <p:sp>
        <p:nvSpPr>
          <p:cNvPr id="86" name="Shape 86"/>
          <p:cNvSpPr>
            <a:spLocks noGrp="1" noRot="1" noChangeAspect="1"/>
          </p:cNvSpPr>
          <p:nvPr>
            <p:ph type="sldImg" idx="2"/>
          </p:nvPr>
        </p:nvSpPr>
        <p:spPr>
          <a:xfrm>
            <a:off x="1071563" y="685800"/>
            <a:ext cx="471487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4788749"/>
            <a:ext cx="34198560" cy="10187093"/>
          </a:xfrm>
        </p:spPr>
        <p:txBody>
          <a:bodyPr anchor="b"/>
          <a:lstStyle>
            <a:lvl1pPr algn="ctr">
              <a:defRPr sz="25600"/>
            </a:lvl1pPr>
          </a:lstStyle>
          <a:p>
            <a:r>
              <a:rPr lang="en-US"/>
              <a:t>Click to edit Master title style</a:t>
            </a:r>
            <a:endParaRPr lang="en-US" dirty="0"/>
          </a:p>
        </p:txBody>
      </p:sp>
      <p:sp>
        <p:nvSpPr>
          <p:cNvPr id="3" name="Subtitle 2"/>
          <p:cNvSpPr>
            <a:spLocks noGrp="1"/>
          </p:cNvSpPr>
          <p:nvPr>
            <p:ph type="subTitle" idx="1"/>
          </p:nvPr>
        </p:nvSpPr>
        <p:spPr>
          <a:xfrm>
            <a:off x="5029200" y="15368695"/>
            <a:ext cx="30175200" cy="7064585"/>
          </a:xfrm>
        </p:spPr>
        <p:txBody>
          <a:bodyPr/>
          <a:lstStyle>
            <a:lvl1pPr marL="0" indent="0" algn="ctr">
              <a:buNone/>
              <a:defRPr sz="10240"/>
            </a:lvl1pPr>
            <a:lvl2pPr marL="1950735" indent="0" algn="ctr">
              <a:buNone/>
              <a:defRPr sz="8533"/>
            </a:lvl2pPr>
            <a:lvl3pPr marL="3901470" indent="0" algn="ctr">
              <a:buNone/>
              <a:defRPr sz="7680"/>
            </a:lvl3pPr>
            <a:lvl4pPr marL="5852206" indent="0" algn="ctr">
              <a:buNone/>
              <a:defRPr sz="6827"/>
            </a:lvl4pPr>
            <a:lvl5pPr marL="7802941" indent="0" algn="ctr">
              <a:buNone/>
              <a:defRPr sz="6827"/>
            </a:lvl5pPr>
            <a:lvl6pPr marL="9753676" indent="0" algn="ctr">
              <a:buNone/>
              <a:defRPr sz="6827"/>
            </a:lvl6pPr>
            <a:lvl7pPr marL="11704411" indent="0" algn="ctr">
              <a:buNone/>
              <a:defRPr sz="6827"/>
            </a:lvl7pPr>
            <a:lvl8pPr marL="13655147" indent="0" algn="ctr">
              <a:buNone/>
              <a:defRPr sz="6827"/>
            </a:lvl8pPr>
            <a:lvl9pPr marL="15605882" indent="0" algn="ctr">
              <a:buNone/>
              <a:defRPr sz="68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06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91010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557867"/>
            <a:ext cx="867537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557867"/>
            <a:ext cx="2552319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917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039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294888"/>
            <a:ext cx="34701480" cy="12171678"/>
          </a:xfrm>
        </p:spPr>
        <p:txBody>
          <a:bodyPr anchor="b"/>
          <a:lstStyle>
            <a:lvl1pPr>
              <a:defRPr sz="25600"/>
            </a:lvl1pPr>
          </a:lstStyle>
          <a:p>
            <a:r>
              <a:rPr lang="en-US"/>
              <a:t>Click to edit Master title style</a:t>
            </a:r>
            <a:endParaRPr lang="en-US" dirty="0"/>
          </a:p>
        </p:txBody>
      </p:sp>
      <p:sp>
        <p:nvSpPr>
          <p:cNvPr id="3" name="Text Placeholder 2"/>
          <p:cNvSpPr>
            <a:spLocks noGrp="1"/>
          </p:cNvSpPr>
          <p:nvPr>
            <p:ph type="body" idx="1"/>
          </p:nvPr>
        </p:nvSpPr>
        <p:spPr>
          <a:xfrm>
            <a:off x="2745107" y="19581715"/>
            <a:ext cx="34701480" cy="6400798"/>
          </a:xfrm>
        </p:spPr>
        <p:txBody>
          <a:bodyPr/>
          <a:lstStyle>
            <a:lvl1pPr marL="0" indent="0">
              <a:buNone/>
              <a:defRPr sz="10240">
                <a:solidFill>
                  <a:schemeClr val="tx1"/>
                </a:solidFill>
              </a:defRPr>
            </a:lvl1pPr>
            <a:lvl2pPr marL="1950735" indent="0">
              <a:buNone/>
              <a:defRPr sz="8533">
                <a:solidFill>
                  <a:schemeClr val="tx1">
                    <a:tint val="75000"/>
                  </a:schemeClr>
                </a:solidFill>
              </a:defRPr>
            </a:lvl2pPr>
            <a:lvl3pPr marL="3901470" indent="0">
              <a:buNone/>
              <a:defRPr sz="7680">
                <a:solidFill>
                  <a:schemeClr val="tx1">
                    <a:tint val="75000"/>
                  </a:schemeClr>
                </a:solidFill>
              </a:defRPr>
            </a:lvl3pPr>
            <a:lvl4pPr marL="5852206" indent="0">
              <a:buNone/>
              <a:defRPr sz="6827">
                <a:solidFill>
                  <a:schemeClr val="tx1">
                    <a:tint val="75000"/>
                  </a:schemeClr>
                </a:solidFill>
              </a:defRPr>
            </a:lvl4pPr>
            <a:lvl5pPr marL="7802941" indent="0">
              <a:buNone/>
              <a:defRPr sz="6827">
                <a:solidFill>
                  <a:schemeClr val="tx1">
                    <a:tint val="75000"/>
                  </a:schemeClr>
                </a:solidFill>
              </a:defRPr>
            </a:lvl5pPr>
            <a:lvl6pPr marL="9753676" indent="0">
              <a:buNone/>
              <a:defRPr sz="6827">
                <a:solidFill>
                  <a:schemeClr val="tx1">
                    <a:tint val="75000"/>
                  </a:schemeClr>
                </a:solidFill>
              </a:defRPr>
            </a:lvl6pPr>
            <a:lvl7pPr marL="11704411" indent="0">
              <a:buNone/>
              <a:defRPr sz="6827">
                <a:solidFill>
                  <a:schemeClr val="tx1">
                    <a:tint val="75000"/>
                  </a:schemeClr>
                </a:solidFill>
              </a:defRPr>
            </a:lvl7pPr>
            <a:lvl8pPr marL="13655147" indent="0">
              <a:buNone/>
              <a:defRPr sz="6827">
                <a:solidFill>
                  <a:schemeClr val="tx1">
                    <a:tint val="75000"/>
                  </a:schemeClr>
                </a:solidFill>
              </a:defRPr>
            </a:lvl8pPr>
            <a:lvl9pPr marL="15605882" indent="0">
              <a:buNone/>
              <a:defRPr sz="68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618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7789333"/>
            <a:ext cx="170992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7789333"/>
            <a:ext cx="170992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674087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557873"/>
            <a:ext cx="347014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172962"/>
            <a:ext cx="17020696"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Click to edit Master text styles</a:t>
            </a:r>
          </a:p>
        </p:txBody>
      </p:sp>
      <p:sp>
        <p:nvSpPr>
          <p:cNvPr id="4" name="Content Placeholder 3"/>
          <p:cNvSpPr>
            <a:spLocks noGrp="1"/>
          </p:cNvSpPr>
          <p:nvPr>
            <p:ph sz="half" idx="2"/>
          </p:nvPr>
        </p:nvSpPr>
        <p:spPr>
          <a:xfrm>
            <a:off x="2771305" y="10688320"/>
            <a:ext cx="1702069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172962"/>
            <a:ext cx="17104520"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Click to edit Master text styles</a:t>
            </a:r>
          </a:p>
        </p:txBody>
      </p:sp>
      <p:sp>
        <p:nvSpPr>
          <p:cNvPr id="6" name="Content Placeholder 5"/>
          <p:cNvSpPr>
            <a:spLocks noGrp="1"/>
          </p:cNvSpPr>
          <p:nvPr>
            <p:ph sz="quarter" idx="4"/>
          </p:nvPr>
        </p:nvSpPr>
        <p:spPr>
          <a:xfrm>
            <a:off x="20368262" y="10688320"/>
            <a:ext cx="17104520"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5606216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649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585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1950720"/>
            <a:ext cx="12976383" cy="6827520"/>
          </a:xfrm>
        </p:spPr>
        <p:txBody>
          <a:bodyPr anchor="b"/>
          <a:lstStyle>
            <a:lvl1pPr>
              <a:defRPr sz="13653"/>
            </a:lvl1pPr>
          </a:lstStyle>
          <a:p>
            <a:r>
              <a:rPr lang="en-US"/>
              <a:t>Click to edit Master title style</a:t>
            </a:r>
            <a:endParaRPr lang="en-US" dirty="0"/>
          </a:p>
        </p:txBody>
      </p:sp>
      <p:sp>
        <p:nvSpPr>
          <p:cNvPr id="3" name="Content Placeholder 2"/>
          <p:cNvSpPr>
            <a:spLocks noGrp="1"/>
          </p:cNvSpPr>
          <p:nvPr>
            <p:ph idx="1"/>
          </p:nvPr>
        </p:nvSpPr>
        <p:spPr>
          <a:xfrm>
            <a:off x="17104520" y="4213020"/>
            <a:ext cx="20368260" cy="20794133"/>
          </a:xfrm>
        </p:spPr>
        <p:txBody>
          <a:bodyPr/>
          <a:lstStyle>
            <a:lvl1pPr>
              <a:defRPr sz="13653"/>
            </a:lvl1pPr>
            <a:lvl2pPr>
              <a:defRPr sz="11947"/>
            </a:lvl2pPr>
            <a:lvl3pPr>
              <a:defRPr sz="10240"/>
            </a:lvl3pPr>
            <a:lvl4pPr>
              <a:defRPr sz="8533"/>
            </a:lvl4pPr>
            <a:lvl5pPr>
              <a:defRPr sz="8533"/>
            </a:lvl5pPr>
            <a:lvl6pPr>
              <a:defRPr sz="8533"/>
            </a:lvl6pPr>
            <a:lvl7pPr>
              <a:defRPr sz="8533"/>
            </a:lvl7pPr>
            <a:lvl8pPr>
              <a:defRPr sz="8533"/>
            </a:lvl8pPr>
            <a:lvl9pPr>
              <a:defRPr sz="8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8778240"/>
            <a:ext cx="12976383"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936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1950720"/>
            <a:ext cx="12976383" cy="6827520"/>
          </a:xfrm>
        </p:spPr>
        <p:txBody>
          <a:bodyPr anchor="b"/>
          <a:lstStyle>
            <a:lvl1pPr>
              <a:defRPr sz="13653"/>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213020"/>
            <a:ext cx="20368260" cy="20794133"/>
          </a:xfrm>
        </p:spPr>
        <p:txBody>
          <a:bodyPr anchor="t"/>
          <a:lstStyle>
            <a:lvl1pPr marL="0" indent="0">
              <a:buNone/>
              <a:defRPr sz="13653"/>
            </a:lvl1pPr>
            <a:lvl2pPr marL="1950735" indent="0">
              <a:buNone/>
              <a:defRPr sz="11947"/>
            </a:lvl2pPr>
            <a:lvl3pPr marL="3901470" indent="0">
              <a:buNone/>
              <a:defRPr sz="10240"/>
            </a:lvl3pPr>
            <a:lvl4pPr marL="5852206" indent="0">
              <a:buNone/>
              <a:defRPr sz="8533"/>
            </a:lvl4pPr>
            <a:lvl5pPr marL="7802941" indent="0">
              <a:buNone/>
              <a:defRPr sz="8533"/>
            </a:lvl5pPr>
            <a:lvl6pPr marL="9753676" indent="0">
              <a:buNone/>
              <a:defRPr sz="8533"/>
            </a:lvl6pPr>
            <a:lvl7pPr marL="11704411" indent="0">
              <a:buNone/>
              <a:defRPr sz="8533"/>
            </a:lvl7pPr>
            <a:lvl8pPr marL="13655147" indent="0">
              <a:buNone/>
              <a:defRPr sz="8533"/>
            </a:lvl8pPr>
            <a:lvl9pPr marL="15605882" indent="0">
              <a:buNone/>
              <a:defRPr sz="8533"/>
            </a:lvl9pPr>
          </a:lstStyle>
          <a:p>
            <a:r>
              <a:rPr lang="en-US"/>
              <a:t>Click icon to add picture</a:t>
            </a:r>
            <a:endParaRPr lang="en-US" dirty="0"/>
          </a:p>
        </p:txBody>
      </p:sp>
      <p:sp>
        <p:nvSpPr>
          <p:cNvPr id="4" name="Text Placeholder 3"/>
          <p:cNvSpPr>
            <a:spLocks noGrp="1"/>
          </p:cNvSpPr>
          <p:nvPr>
            <p:ph type="body" sz="half" idx="2"/>
          </p:nvPr>
        </p:nvSpPr>
        <p:spPr>
          <a:xfrm>
            <a:off x="2771301" y="8778240"/>
            <a:ext cx="12976383"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670576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557873"/>
            <a:ext cx="347014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7789333"/>
            <a:ext cx="347014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7120433"/>
            <a:ext cx="9052560" cy="1557867"/>
          </a:xfrm>
          <a:prstGeom prst="rect">
            <a:avLst/>
          </a:prstGeom>
        </p:spPr>
        <p:txBody>
          <a:bodyPr vert="horz" lIns="91440" tIns="45720" rIns="91440" bIns="45720" rtlCol="0" anchor="ctr"/>
          <a:lstStyle>
            <a:lvl1pPr algn="l">
              <a:defRPr sz="512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3327380" y="27120433"/>
            <a:ext cx="13578840" cy="1557867"/>
          </a:xfrm>
          <a:prstGeom prst="rect">
            <a:avLst/>
          </a:prstGeom>
        </p:spPr>
        <p:txBody>
          <a:bodyPr vert="horz" lIns="91440" tIns="45720" rIns="91440" bIns="45720" rtlCol="0" anchor="ctr"/>
          <a:lstStyle>
            <a:lvl1pPr algn="ctr">
              <a:defRPr sz="51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7120433"/>
            <a:ext cx="9052560" cy="1557867"/>
          </a:xfrm>
          <a:prstGeom prst="rect">
            <a:avLst/>
          </a:prstGeom>
        </p:spPr>
        <p:txBody>
          <a:bodyPr vert="horz" lIns="91440" tIns="45720" rIns="91440" bIns="45720" rtlCol="0" anchor="ctr"/>
          <a:lstStyle>
            <a:lvl1pPr algn="r">
              <a:defRPr sz="5120">
                <a:solidFill>
                  <a:schemeClr val="tx1">
                    <a:tint val="75000"/>
                  </a:schemeClr>
                </a:solidFill>
              </a:defRPr>
            </a:lvl1p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450013168"/>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sldNum="0" hdr="0" ftr="0" dt="0"/>
  <p:txStyles>
    <p:titleStyle>
      <a:lvl1pPr algn="l" defTabSz="3901470" rtl="0" eaLnBrk="1" latinLnBrk="0" hangingPunct="1">
        <a:lnSpc>
          <a:spcPct val="90000"/>
        </a:lnSpc>
        <a:spcBef>
          <a:spcPct val="0"/>
        </a:spcBef>
        <a:buNone/>
        <a:defRPr sz="18773" kern="1200">
          <a:solidFill>
            <a:schemeClr val="tx1"/>
          </a:solidFill>
          <a:latin typeface="+mj-lt"/>
          <a:ea typeface="+mj-ea"/>
          <a:cs typeface="+mj-cs"/>
        </a:defRPr>
      </a:lvl1pPr>
    </p:titleStyle>
    <p:bodyStyle>
      <a:lvl1pPr marL="975368" indent="-975368" algn="l" defTabSz="3901470" rtl="0" eaLnBrk="1" latinLnBrk="0" hangingPunct="1">
        <a:lnSpc>
          <a:spcPct val="90000"/>
        </a:lnSpc>
        <a:spcBef>
          <a:spcPts val="4267"/>
        </a:spcBef>
        <a:buFont typeface="Arial" panose="020B0604020202020204" pitchFamily="34" charset="0"/>
        <a:buChar char="•"/>
        <a:defRPr sz="11947" kern="1200">
          <a:solidFill>
            <a:schemeClr val="tx1"/>
          </a:solidFill>
          <a:latin typeface="+mn-lt"/>
          <a:ea typeface="+mn-ea"/>
          <a:cs typeface="+mn-cs"/>
        </a:defRPr>
      </a:lvl1pPr>
      <a:lvl2pPr marL="2926103" indent="-975368" algn="l" defTabSz="3901470" rtl="0" eaLnBrk="1" latinLnBrk="0" hangingPunct="1">
        <a:lnSpc>
          <a:spcPct val="90000"/>
        </a:lnSpc>
        <a:spcBef>
          <a:spcPts val="2133"/>
        </a:spcBef>
        <a:buFont typeface="Arial" panose="020B0604020202020204" pitchFamily="34" charset="0"/>
        <a:buChar char="•"/>
        <a:defRPr sz="10240" kern="1200">
          <a:solidFill>
            <a:schemeClr val="tx1"/>
          </a:solidFill>
          <a:latin typeface="+mn-lt"/>
          <a:ea typeface="+mn-ea"/>
          <a:cs typeface="+mn-cs"/>
        </a:defRPr>
      </a:lvl2pPr>
      <a:lvl3pPr marL="4876838" indent="-975368" algn="l" defTabSz="3901470" rtl="0" eaLnBrk="1" latinLnBrk="0" hangingPunct="1">
        <a:lnSpc>
          <a:spcPct val="90000"/>
        </a:lnSpc>
        <a:spcBef>
          <a:spcPts val="2133"/>
        </a:spcBef>
        <a:buFont typeface="Arial" panose="020B0604020202020204" pitchFamily="34" charset="0"/>
        <a:buChar char="•"/>
        <a:defRPr sz="8533" kern="1200">
          <a:solidFill>
            <a:schemeClr val="tx1"/>
          </a:solidFill>
          <a:latin typeface="+mn-lt"/>
          <a:ea typeface="+mn-ea"/>
          <a:cs typeface="+mn-cs"/>
        </a:defRPr>
      </a:lvl3pPr>
      <a:lvl4pPr marL="6827573"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4pPr>
      <a:lvl5pPr marL="877830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5pPr>
      <a:lvl6pPr marL="1072904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6pPr>
      <a:lvl7pPr marL="1267977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7pPr>
      <a:lvl8pPr marL="1463051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8pPr>
      <a:lvl9pPr marL="16581250"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9pPr>
    </p:bodyStyle>
    <p:otherStyle>
      <a:defPPr>
        <a:defRPr lang="en-US"/>
      </a:defPPr>
      <a:lvl1pPr marL="0" algn="l" defTabSz="3901470" rtl="0" eaLnBrk="1" latinLnBrk="0" hangingPunct="1">
        <a:defRPr sz="7680" kern="1200">
          <a:solidFill>
            <a:schemeClr val="tx1"/>
          </a:solidFill>
          <a:latin typeface="+mn-lt"/>
          <a:ea typeface="+mn-ea"/>
          <a:cs typeface="+mn-cs"/>
        </a:defRPr>
      </a:lvl1pPr>
      <a:lvl2pPr marL="1950735" algn="l" defTabSz="3901470" rtl="0" eaLnBrk="1" latinLnBrk="0" hangingPunct="1">
        <a:defRPr sz="7680" kern="1200">
          <a:solidFill>
            <a:schemeClr val="tx1"/>
          </a:solidFill>
          <a:latin typeface="+mn-lt"/>
          <a:ea typeface="+mn-ea"/>
          <a:cs typeface="+mn-cs"/>
        </a:defRPr>
      </a:lvl2pPr>
      <a:lvl3pPr marL="3901470" algn="l" defTabSz="3901470" rtl="0" eaLnBrk="1" latinLnBrk="0" hangingPunct="1">
        <a:defRPr sz="7680" kern="1200">
          <a:solidFill>
            <a:schemeClr val="tx1"/>
          </a:solidFill>
          <a:latin typeface="+mn-lt"/>
          <a:ea typeface="+mn-ea"/>
          <a:cs typeface="+mn-cs"/>
        </a:defRPr>
      </a:lvl3pPr>
      <a:lvl4pPr marL="5852206" algn="l" defTabSz="3901470" rtl="0" eaLnBrk="1" latinLnBrk="0" hangingPunct="1">
        <a:defRPr sz="7680" kern="1200">
          <a:solidFill>
            <a:schemeClr val="tx1"/>
          </a:solidFill>
          <a:latin typeface="+mn-lt"/>
          <a:ea typeface="+mn-ea"/>
          <a:cs typeface="+mn-cs"/>
        </a:defRPr>
      </a:lvl4pPr>
      <a:lvl5pPr marL="7802941" algn="l" defTabSz="3901470" rtl="0" eaLnBrk="1" latinLnBrk="0" hangingPunct="1">
        <a:defRPr sz="7680" kern="1200">
          <a:solidFill>
            <a:schemeClr val="tx1"/>
          </a:solidFill>
          <a:latin typeface="+mn-lt"/>
          <a:ea typeface="+mn-ea"/>
          <a:cs typeface="+mn-cs"/>
        </a:defRPr>
      </a:lvl5pPr>
      <a:lvl6pPr marL="9753676" algn="l" defTabSz="3901470" rtl="0" eaLnBrk="1" latinLnBrk="0" hangingPunct="1">
        <a:defRPr sz="7680" kern="1200">
          <a:solidFill>
            <a:schemeClr val="tx1"/>
          </a:solidFill>
          <a:latin typeface="+mn-lt"/>
          <a:ea typeface="+mn-ea"/>
          <a:cs typeface="+mn-cs"/>
        </a:defRPr>
      </a:lvl6pPr>
      <a:lvl7pPr marL="11704411" algn="l" defTabSz="3901470" rtl="0" eaLnBrk="1" latinLnBrk="0" hangingPunct="1">
        <a:defRPr sz="7680" kern="1200">
          <a:solidFill>
            <a:schemeClr val="tx1"/>
          </a:solidFill>
          <a:latin typeface="+mn-lt"/>
          <a:ea typeface="+mn-ea"/>
          <a:cs typeface="+mn-cs"/>
        </a:defRPr>
      </a:lvl7pPr>
      <a:lvl8pPr marL="13655147" algn="l" defTabSz="3901470" rtl="0" eaLnBrk="1" latinLnBrk="0" hangingPunct="1">
        <a:defRPr sz="7680" kern="1200">
          <a:solidFill>
            <a:schemeClr val="tx1"/>
          </a:solidFill>
          <a:latin typeface="+mn-lt"/>
          <a:ea typeface="+mn-ea"/>
          <a:cs typeface="+mn-cs"/>
        </a:defRPr>
      </a:lvl8pPr>
      <a:lvl9pPr marL="15605882" algn="l" defTabSz="3901470" rtl="0" eaLnBrk="1" latinLnBrk="0" hangingPunct="1">
        <a:defRPr sz="7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6" name="Shape 96"/>
          <p:cNvSpPr txBox="1"/>
          <p:nvPr/>
        </p:nvSpPr>
        <p:spPr>
          <a:xfrm>
            <a:off x="1641348" y="1623845"/>
            <a:ext cx="37867899" cy="2554200"/>
          </a:xfrm>
          <a:prstGeom prst="rect">
            <a:avLst/>
          </a:prstGeom>
          <a:noFill/>
          <a:ln>
            <a:noFill/>
          </a:ln>
        </p:spPr>
        <p:txBody>
          <a:bodyPr spcFirstLastPara="1" wrap="square" lIns="91425" tIns="45700" rIns="91425" bIns="45700" anchor="t" anchorCtr="0">
            <a:noAutofit/>
          </a:bodyPr>
          <a:lstStyle/>
          <a:p>
            <a:pPr lvl="0" algn="ctr">
              <a:buClr>
                <a:schemeClr val="dk1"/>
              </a:buClr>
              <a:buSzPts val="10000"/>
            </a:pPr>
            <a:r>
              <a:rPr lang="en-US" sz="10000" b="1" dirty="0">
                <a:solidFill>
                  <a:schemeClr val="dk1"/>
                </a:solidFill>
              </a:rPr>
              <a:t>Driving Assistance System – On development</a:t>
            </a:r>
            <a:endParaRPr dirty="0"/>
          </a:p>
          <a:p>
            <a:pPr marL="0" marR="0" lvl="0" indent="0" algn="ctr" rtl="0">
              <a:lnSpc>
                <a:spcPct val="100000"/>
              </a:lnSpc>
              <a:spcBef>
                <a:spcPts val="0"/>
              </a:spcBef>
              <a:spcAft>
                <a:spcPts val="0"/>
              </a:spcAft>
              <a:buClr>
                <a:schemeClr val="dk1"/>
              </a:buClr>
              <a:buSzPts val="6000"/>
              <a:buFont typeface="Arial"/>
              <a:buNone/>
            </a:pPr>
            <a:r>
              <a:rPr lang="en-US" sz="6000" b="0" i="0" u="none" strike="noStrike" cap="none" dirty="0">
                <a:solidFill>
                  <a:schemeClr val="dk1"/>
                </a:solidFill>
                <a:latin typeface="Arial"/>
                <a:ea typeface="Arial"/>
                <a:cs typeface="Arial"/>
                <a:sym typeface="Arial"/>
              </a:rPr>
              <a:t>By: Luis Chachayma</a:t>
            </a:r>
            <a:endParaRPr dirty="0"/>
          </a:p>
        </p:txBody>
      </p:sp>
      <p:sp>
        <p:nvSpPr>
          <p:cNvPr id="97" name="Shape 97"/>
          <p:cNvSpPr txBox="1"/>
          <p:nvPr/>
        </p:nvSpPr>
        <p:spPr>
          <a:xfrm>
            <a:off x="2155449" y="5021553"/>
            <a:ext cx="15291303" cy="121571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7800"/>
              <a:buFont typeface="Arial"/>
              <a:buNone/>
            </a:pPr>
            <a:r>
              <a:rPr lang="en-US" sz="6600" b="1" i="0" u="none" strike="noStrike" cap="none" dirty="0">
                <a:solidFill>
                  <a:schemeClr val="dk1"/>
                </a:solidFill>
                <a:latin typeface="Arial"/>
                <a:ea typeface="Arial"/>
                <a:cs typeface="Arial"/>
                <a:sym typeface="Arial"/>
              </a:rPr>
              <a:t>PROJECT OVERVIEW</a:t>
            </a:r>
          </a:p>
          <a:p>
            <a:pPr marL="0" marR="0" lvl="0" indent="0" algn="just" rtl="0">
              <a:lnSpc>
                <a:spcPct val="100000"/>
              </a:lnSpc>
              <a:spcBef>
                <a:spcPts val="2600"/>
              </a:spcBef>
              <a:spcAft>
                <a:spcPts val="0"/>
              </a:spcAft>
              <a:buClr>
                <a:schemeClr val="dk1"/>
              </a:buClr>
              <a:buSzPts val="5200"/>
              <a:buFont typeface="Arial"/>
              <a:buNone/>
            </a:pPr>
            <a:r>
              <a:rPr lang="en-US" sz="4200" dirty="0">
                <a:solidFill>
                  <a:schemeClr val="dk1"/>
                </a:solidFill>
              </a:rPr>
              <a:t>Currently in the market many cars have ADAS(Advanced driver-assistance systems) using cameras, sensors, computer vision systems and HMI (human machine interface) that increase the car and road safety. The problem is that those systems are not presented in old vehicles and a aftermarket implementation of those systems is expensive. </a:t>
            </a:r>
          </a:p>
          <a:p>
            <a:pPr marL="0" marR="0" lvl="0" indent="0" algn="just" rtl="0">
              <a:lnSpc>
                <a:spcPct val="100000"/>
              </a:lnSpc>
              <a:spcBef>
                <a:spcPts val="2600"/>
              </a:spcBef>
              <a:spcAft>
                <a:spcPts val="0"/>
              </a:spcAft>
              <a:buClr>
                <a:schemeClr val="dk1"/>
              </a:buClr>
              <a:buSzPts val="5200"/>
              <a:buFont typeface="Arial"/>
              <a:buNone/>
            </a:pPr>
            <a:r>
              <a:rPr lang="en-US" sz="4200" dirty="0">
                <a:solidFill>
                  <a:schemeClr val="dk1"/>
                </a:solidFill>
              </a:rPr>
              <a:t>The project is to develop an affordable Driving Assistance System with the following considerations:</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Lane Detection: Lane processing and display of the car deviation from the center of the lane.</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Pedestrian Detection: Detection of the pedestrian crossing the lanes and running pedestrians.</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Traffic signs detection: Recognition of traffic lights and Stop signs.</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Alert System: Alert if there are unsafe conditions.</a:t>
            </a:r>
          </a:p>
        </p:txBody>
      </p:sp>
      <p:sp>
        <p:nvSpPr>
          <p:cNvPr id="31" name="Shape 94"/>
          <p:cNvSpPr txBox="1"/>
          <p:nvPr/>
        </p:nvSpPr>
        <p:spPr>
          <a:xfrm>
            <a:off x="25476513" y="22869581"/>
            <a:ext cx="7332160" cy="9284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3600" dirty="0">
                <a:solidFill>
                  <a:schemeClr val="dk1"/>
                </a:solidFill>
              </a:rPr>
              <a:t>General Diagram of the system setup</a:t>
            </a:r>
            <a:endParaRPr dirty="0"/>
          </a:p>
        </p:txBody>
      </p:sp>
      <p:sp>
        <p:nvSpPr>
          <p:cNvPr id="18" name="Shape 97">
            <a:extLst>
              <a:ext uri="{FF2B5EF4-FFF2-40B4-BE49-F238E27FC236}">
                <a16:creationId xmlns:a16="http://schemas.microsoft.com/office/drawing/2014/main" id="{9D2A816F-C964-4358-9F57-EBA757CD0F8D}"/>
              </a:ext>
            </a:extLst>
          </p:cNvPr>
          <p:cNvSpPr txBox="1"/>
          <p:nvPr/>
        </p:nvSpPr>
        <p:spPr>
          <a:xfrm>
            <a:off x="2155448" y="17875891"/>
            <a:ext cx="15291303" cy="108644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7800"/>
              <a:buFont typeface="Arial"/>
              <a:buNone/>
            </a:pPr>
            <a:r>
              <a:rPr lang="en-US" sz="6600" b="1" dirty="0">
                <a:solidFill>
                  <a:schemeClr val="dk1"/>
                </a:solidFill>
              </a:rPr>
              <a:t>IMPLEMENTATION</a:t>
            </a:r>
            <a:endParaRPr lang="en-US" sz="6600" b="1" i="0" u="none" strike="noStrike" cap="none" dirty="0">
              <a:solidFill>
                <a:schemeClr val="dk1"/>
              </a:solidFill>
              <a:latin typeface="Arial"/>
              <a:ea typeface="Arial"/>
              <a:cs typeface="Arial"/>
              <a:sym typeface="Arial"/>
            </a:endParaRP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Initially a NVIDIA Jetson Nano was used then upgraded to a Jetson Xavier NX.</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For the image acquisition a 8MP  Raspberry Camera is used.</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Image Preprocessing: undistorted the Wide angle image obtained from the camera.</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Lane Detection: Uses computer vision techniques to get the lanes and calculate the curvature of the road. The program was done using OpenCV and NumPy in python.</a:t>
            </a:r>
          </a:p>
          <a:p>
            <a:pPr marL="571500" lvl="0" indent="-571500" algn="just">
              <a:spcBef>
                <a:spcPts val="2600"/>
              </a:spcBef>
              <a:buClr>
                <a:schemeClr val="dk1"/>
              </a:buClr>
              <a:buSzPts val="5200"/>
              <a:buFont typeface="Arial" panose="020B0604020202020204" pitchFamily="34" charset="0"/>
              <a:buChar char="•"/>
            </a:pPr>
            <a:r>
              <a:rPr lang="en-US" sz="4200" dirty="0">
                <a:solidFill>
                  <a:schemeClr val="dk1"/>
                </a:solidFill>
              </a:rPr>
              <a:t>Object and traffic signs detection: Object detection done using SSD-MobileNetV2, the network was optimized with TensorRT to work more efficiently on the Jetson Xavier NX.</a:t>
            </a:r>
          </a:p>
          <a:p>
            <a:pPr marL="571500" lvl="0" indent="-571500" algn="just">
              <a:spcBef>
                <a:spcPts val="2600"/>
              </a:spcBef>
              <a:buClr>
                <a:schemeClr val="dk1"/>
              </a:buClr>
              <a:buSzPts val="5200"/>
              <a:buFont typeface="Arial" panose="020B0604020202020204" pitchFamily="34" charset="0"/>
              <a:buChar char="•"/>
            </a:pPr>
            <a:endParaRPr lang="en-US" sz="4200" dirty="0">
              <a:solidFill>
                <a:schemeClr val="dk1"/>
              </a:solidFill>
            </a:endParaRPr>
          </a:p>
        </p:txBody>
      </p:sp>
      <p:pic>
        <p:nvPicPr>
          <p:cNvPr id="8" name="Picture 7">
            <a:extLst>
              <a:ext uri="{FF2B5EF4-FFF2-40B4-BE49-F238E27FC236}">
                <a16:creationId xmlns:a16="http://schemas.microsoft.com/office/drawing/2014/main" id="{8D7E7171-EA2D-4F06-A061-56A13F7EBBC2}"/>
              </a:ext>
            </a:extLst>
          </p:cNvPr>
          <p:cNvPicPr>
            <a:picLocks noChangeAspect="1"/>
          </p:cNvPicPr>
          <p:nvPr/>
        </p:nvPicPr>
        <p:blipFill>
          <a:blip r:embed="rId3"/>
          <a:stretch>
            <a:fillRect/>
          </a:stretch>
        </p:blipFill>
        <p:spPr>
          <a:xfrm>
            <a:off x="17337023" y="6906006"/>
            <a:ext cx="22699781" cy="1595399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722</TotalTime>
  <Words>244</Words>
  <Application>Microsoft Office PowerPoint</Application>
  <PresentationFormat>Custom</PresentationFormat>
  <Paragraphs>17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Chachayma Farfan</dc:creator>
  <cp:lastModifiedBy>luis.chachayma@hotmail.com</cp:lastModifiedBy>
  <cp:revision>179</cp:revision>
  <dcterms:modified xsi:type="dcterms:W3CDTF">2020-11-09T20:59:23Z</dcterms:modified>
</cp:coreProperties>
</file>