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2A34EE9-1C0C-4E65-A96C-9508B692D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Manitoba Wildfire Prediction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nitoba Wildfire Prediction Dashboard">
            <a:extLst>
              <a:ext uri="{FF2B5EF4-FFF2-40B4-BE49-F238E27FC236}">
                <a16:creationId xmlns:a16="http://schemas.microsoft.com/office/drawing/2014/main" id="{D4689E41-7872-4FB2-9B8C-2CE3E6EE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nitoba Wildfire Dashboard">
            <a:extLst>
              <a:ext uri="{FF2B5EF4-FFF2-40B4-BE49-F238E27FC236}">
                <a16:creationId xmlns:a16="http://schemas.microsoft.com/office/drawing/2014/main" id="{A5D31B7C-8072-4D06-8835-2608A9C61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anitoba Wildfire Dashboard (2)">
            <a:extLst>
              <a:ext uri="{FF2B5EF4-FFF2-40B4-BE49-F238E27FC236}">
                <a16:creationId xmlns:a16="http://schemas.microsoft.com/office/drawing/2014/main" id="{55DB8CC1-57E5-48BC-BCF7-D48ACCF86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nitoba Wildfire Dashboard (3)">
            <a:extLst>
              <a:ext uri="{FF2B5EF4-FFF2-40B4-BE49-F238E27FC236}">
                <a16:creationId xmlns:a16="http://schemas.microsoft.com/office/drawing/2014/main" id="{F04FEB6E-24BC-47C2-81B9-2067FE59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Manitoba Wildfire Prediction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Ángela Vargas</cp:lastModifiedBy>
  <cp:revision>1</cp:revision>
  <dcterms:created xsi:type="dcterms:W3CDTF">2024-09-16T20:40:00Z</dcterms:created>
  <dcterms:modified xsi:type="dcterms:W3CDTF">2024-09-16T20:41:52Z</dcterms:modified>
</cp:coreProperties>
</file>