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65" r:id="rId4"/>
    <p:sldId id="264" r:id="rId5"/>
    <p:sldId id="267" r:id="rId6"/>
    <p:sldId id="269" r:id="rId7"/>
    <p:sldId id="271" r:id="rId8"/>
    <p:sldId id="272" r:id="rId9"/>
    <p:sldId id="279" r:id="rId10"/>
    <p:sldId id="273" r:id="rId11"/>
    <p:sldId id="274" r:id="rId12"/>
    <p:sldId id="276" r:id="rId13"/>
    <p:sldId id="278" r:id="rId14"/>
    <p:sldId id="277" r:id="rId15"/>
    <p:sldId id="268" r:id="rId16"/>
    <p:sldId id="280" r:id="rId17"/>
  </p:sldIdLst>
  <p:sldSz cx="18288000" cy="10287000"/>
  <p:notesSz cx="6858000" cy="9144000"/>
  <p:embeddedFontLst>
    <p:embeddedFont>
      <p:font typeface="Consolas" panose="020B0609020204030204" pitchFamily="49"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Nunito Bold" panose="020B0604020202020204" charset="0"/>
      <p:regular r:id="rId26"/>
    </p:embeddedFont>
  </p:embeddedFont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74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DD4E0EB-A5E5-BB26-3B88-9CBC1C245A05}"/>
              </a:ext>
            </a:extLst>
          </p:cNvPr>
          <p:cNvSpPr>
            <a:spLocks noGrp="1"/>
          </p:cNvSpPr>
          <p:nvPr>
            <p:ph type="dt" sz="half" idx="10"/>
          </p:nvPr>
        </p:nvSpPr>
        <p:spPr/>
        <p:txBody>
          <a:bodyPr/>
          <a:lstStyle>
            <a:lvl1pPr>
              <a:defRPr/>
            </a:lvl1pPr>
          </a:lstStyle>
          <a:p>
            <a:pPr>
              <a:defRPr/>
            </a:pPr>
            <a:fld id="{1DCEA636-B01D-4E02-BD29-18EB4FEF07EC}" type="datetimeFigureOut">
              <a:rPr lang="en-US"/>
              <a:pPr>
                <a:defRPr/>
              </a:pPr>
              <a:t>1/30/2025</a:t>
            </a:fld>
            <a:endParaRPr lang="en-US"/>
          </a:p>
        </p:txBody>
      </p:sp>
      <p:sp>
        <p:nvSpPr>
          <p:cNvPr id="5" name="Footer Placeholder 4">
            <a:extLst>
              <a:ext uri="{FF2B5EF4-FFF2-40B4-BE49-F238E27FC236}">
                <a16:creationId xmlns:a16="http://schemas.microsoft.com/office/drawing/2014/main" id="{9097C557-079F-608F-8C1F-B7723F42B4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1820017-3239-56E7-1A31-CAEDCD7215C5}"/>
              </a:ext>
            </a:extLst>
          </p:cNvPr>
          <p:cNvSpPr>
            <a:spLocks noGrp="1"/>
          </p:cNvSpPr>
          <p:nvPr>
            <p:ph type="sldNum" sz="quarter" idx="12"/>
          </p:nvPr>
        </p:nvSpPr>
        <p:spPr/>
        <p:txBody>
          <a:bodyPr/>
          <a:lstStyle>
            <a:lvl1pPr>
              <a:defRPr/>
            </a:lvl1pPr>
          </a:lstStyle>
          <a:p>
            <a:pPr>
              <a:defRPr/>
            </a:pPr>
            <a:fld id="{B108F4FC-2863-490E-9F57-484F7B3EE2AF}" type="slidenum">
              <a:rPr lang="en-US"/>
              <a:pPr>
                <a:defRPr/>
              </a:pPr>
              <a:t>‹Nº›</a:t>
            </a:fld>
            <a:endParaRPr lang="en-US"/>
          </a:p>
        </p:txBody>
      </p:sp>
    </p:spTree>
    <p:extLst>
      <p:ext uri="{BB962C8B-B14F-4D97-AF65-F5344CB8AC3E}">
        <p14:creationId xmlns:p14="http://schemas.microsoft.com/office/powerpoint/2010/main" val="149367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1C7D8-9187-BC39-3756-B15302A400E9}"/>
              </a:ext>
            </a:extLst>
          </p:cNvPr>
          <p:cNvSpPr>
            <a:spLocks noGrp="1"/>
          </p:cNvSpPr>
          <p:nvPr>
            <p:ph type="dt" sz="half" idx="10"/>
          </p:nvPr>
        </p:nvSpPr>
        <p:spPr/>
        <p:txBody>
          <a:bodyPr/>
          <a:lstStyle>
            <a:lvl1pPr>
              <a:defRPr/>
            </a:lvl1pPr>
          </a:lstStyle>
          <a:p>
            <a:pPr>
              <a:defRPr/>
            </a:pPr>
            <a:fld id="{363CFDC7-019A-4858-BEF3-442CB11F8DFB}" type="datetimeFigureOut">
              <a:rPr lang="en-US"/>
              <a:pPr>
                <a:defRPr/>
              </a:pPr>
              <a:t>1/30/2025</a:t>
            </a:fld>
            <a:endParaRPr lang="en-US"/>
          </a:p>
        </p:txBody>
      </p:sp>
      <p:sp>
        <p:nvSpPr>
          <p:cNvPr id="5" name="Footer Placeholder 4">
            <a:extLst>
              <a:ext uri="{FF2B5EF4-FFF2-40B4-BE49-F238E27FC236}">
                <a16:creationId xmlns:a16="http://schemas.microsoft.com/office/drawing/2014/main" id="{141531CE-9BDB-BEFB-6ADF-945D4C6C63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D4667A3-AEB0-1E43-98DC-954182565C64}"/>
              </a:ext>
            </a:extLst>
          </p:cNvPr>
          <p:cNvSpPr>
            <a:spLocks noGrp="1"/>
          </p:cNvSpPr>
          <p:nvPr>
            <p:ph type="sldNum" sz="quarter" idx="12"/>
          </p:nvPr>
        </p:nvSpPr>
        <p:spPr/>
        <p:txBody>
          <a:bodyPr/>
          <a:lstStyle>
            <a:lvl1pPr>
              <a:defRPr/>
            </a:lvl1pPr>
          </a:lstStyle>
          <a:p>
            <a:pPr>
              <a:defRPr/>
            </a:pPr>
            <a:fld id="{B2BB3DD9-2203-403A-AF35-A19A61FAF50B}" type="slidenum">
              <a:rPr lang="en-US"/>
              <a:pPr>
                <a:defRPr/>
              </a:pPr>
              <a:t>‹Nº›</a:t>
            </a:fld>
            <a:endParaRPr lang="en-US"/>
          </a:p>
        </p:txBody>
      </p:sp>
    </p:spTree>
    <p:extLst>
      <p:ext uri="{BB962C8B-B14F-4D97-AF65-F5344CB8AC3E}">
        <p14:creationId xmlns:p14="http://schemas.microsoft.com/office/powerpoint/2010/main" val="19284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8AE9C-3BBA-023A-DB79-48E061B97E2D}"/>
              </a:ext>
            </a:extLst>
          </p:cNvPr>
          <p:cNvSpPr>
            <a:spLocks noGrp="1"/>
          </p:cNvSpPr>
          <p:nvPr>
            <p:ph type="dt" sz="half" idx="10"/>
          </p:nvPr>
        </p:nvSpPr>
        <p:spPr/>
        <p:txBody>
          <a:bodyPr/>
          <a:lstStyle>
            <a:lvl1pPr>
              <a:defRPr/>
            </a:lvl1pPr>
          </a:lstStyle>
          <a:p>
            <a:pPr>
              <a:defRPr/>
            </a:pPr>
            <a:fld id="{DE340DC4-6D92-4F82-A225-BA3AAD951C55}" type="datetimeFigureOut">
              <a:rPr lang="en-US"/>
              <a:pPr>
                <a:defRPr/>
              </a:pPr>
              <a:t>1/30/2025</a:t>
            </a:fld>
            <a:endParaRPr lang="en-US"/>
          </a:p>
        </p:txBody>
      </p:sp>
      <p:sp>
        <p:nvSpPr>
          <p:cNvPr id="5" name="Footer Placeholder 4">
            <a:extLst>
              <a:ext uri="{FF2B5EF4-FFF2-40B4-BE49-F238E27FC236}">
                <a16:creationId xmlns:a16="http://schemas.microsoft.com/office/drawing/2014/main" id="{D6D6BB62-1E2A-3B47-486B-2B1DF5F911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6EBF63-72CA-9A0B-090B-F89B7A7B8C34}"/>
              </a:ext>
            </a:extLst>
          </p:cNvPr>
          <p:cNvSpPr>
            <a:spLocks noGrp="1"/>
          </p:cNvSpPr>
          <p:nvPr>
            <p:ph type="sldNum" sz="quarter" idx="12"/>
          </p:nvPr>
        </p:nvSpPr>
        <p:spPr/>
        <p:txBody>
          <a:bodyPr/>
          <a:lstStyle>
            <a:lvl1pPr>
              <a:defRPr/>
            </a:lvl1pPr>
          </a:lstStyle>
          <a:p>
            <a:pPr>
              <a:defRPr/>
            </a:pPr>
            <a:fld id="{80EABF47-BD83-4E77-861E-A8C22C28D2BE}" type="slidenum">
              <a:rPr lang="en-US"/>
              <a:pPr>
                <a:defRPr/>
              </a:pPr>
              <a:t>‹Nº›</a:t>
            </a:fld>
            <a:endParaRPr lang="en-US"/>
          </a:p>
        </p:txBody>
      </p:sp>
    </p:spTree>
    <p:extLst>
      <p:ext uri="{BB962C8B-B14F-4D97-AF65-F5344CB8AC3E}">
        <p14:creationId xmlns:p14="http://schemas.microsoft.com/office/powerpoint/2010/main" val="208095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FF6BF-966F-7791-0DBD-01AF18D534AC}"/>
              </a:ext>
            </a:extLst>
          </p:cNvPr>
          <p:cNvSpPr>
            <a:spLocks noGrp="1"/>
          </p:cNvSpPr>
          <p:nvPr>
            <p:ph type="dt" sz="half" idx="10"/>
          </p:nvPr>
        </p:nvSpPr>
        <p:spPr/>
        <p:txBody>
          <a:bodyPr/>
          <a:lstStyle>
            <a:lvl1pPr>
              <a:defRPr/>
            </a:lvl1pPr>
          </a:lstStyle>
          <a:p>
            <a:pPr>
              <a:defRPr/>
            </a:pPr>
            <a:fld id="{95DA2FA7-AC1F-4B7D-AF5B-EF894768C396}" type="datetimeFigureOut">
              <a:rPr lang="en-US"/>
              <a:pPr>
                <a:defRPr/>
              </a:pPr>
              <a:t>1/30/2025</a:t>
            </a:fld>
            <a:endParaRPr lang="en-US"/>
          </a:p>
        </p:txBody>
      </p:sp>
      <p:sp>
        <p:nvSpPr>
          <p:cNvPr id="5" name="Footer Placeholder 4">
            <a:extLst>
              <a:ext uri="{FF2B5EF4-FFF2-40B4-BE49-F238E27FC236}">
                <a16:creationId xmlns:a16="http://schemas.microsoft.com/office/drawing/2014/main" id="{F237D015-05E3-6B12-1198-50CDF8C535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F22A1A-37AB-7F66-44D1-1294E70EF5DD}"/>
              </a:ext>
            </a:extLst>
          </p:cNvPr>
          <p:cNvSpPr>
            <a:spLocks noGrp="1"/>
          </p:cNvSpPr>
          <p:nvPr>
            <p:ph type="sldNum" sz="quarter" idx="12"/>
          </p:nvPr>
        </p:nvSpPr>
        <p:spPr/>
        <p:txBody>
          <a:bodyPr/>
          <a:lstStyle>
            <a:lvl1pPr>
              <a:defRPr/>
            </a:lvl1pPr>
          </a:lstStyle>
          <a:p>
            <a:pPr>
              <a:defRPr/>
            </a:pPr>
            <a:fld id="{27E6A277-8753-4A76-95D3-5CE2E3E6ACB1}" type="slidenum">
              <a:rPr lang="en-US"/>
              <a:pPr>
                <a:defRPr/>
              </a:pPr>
              <a:t>‹Nº›</a:t>
            </a:fld>
            <a:endParaRPr lang="en-US"/>
          </a:p>
        </p:txBody>
      </p:sp>
    </p:spTree>
    <p:extLst>
      <p:ext uri="{BB962C8B-B14F-4D97-AF65-F5344CB8AC3E}">
        <p14:creationId xmlns:p14="http://schemas.microsoft.com/office/powerpoint/2010/main" val="163546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C3EC8-5B46-6C86-6E6C-80F991FF4C2B}"/>
              </a:ext>
            </a:extLst>
          </p:cNvPr>
          <p:cNvSpPr>
            <a:spLocks noGrp="1"/>
          </p:cNvSpPr>
          <p:nvPr>
            <p:ph type="dt" sz="half" idx="10"/>
          </p:nvPr>
        </p:nvSpPr>
        <p:spPr/>
        <p:txBody>
          <a:bodyPr/>
          <a:lstStyle>
            <a:lvl1pPr>
              <a:defRPr/>
            </a:lvl1pPr>
          </a:lstStyle>
          <a:p>
            <a:pPr>
              <a:defRPr/>
            </a:pPr>
            <a:fld id="{040805D6-3796-4BAC-94EF-B50CDD415F56}" type="datetimeFigureOut">
              <a:rPr lang="en-US"/>
              <a:pPr>
                <a:defRPr/>
              </a:pPr>
              <a:t>1/30/2025</a:t>
            </a:fld>
            <a:endParaRPr lang="en-US"/>
          </a:p>
        </p:txBody>
      </p:sp>
      <p:sp>
        <p:nvSpPr>
          <p:cNvPr id="5" name="Footer Placeholder 4">
            <a:extLst>
              <a:ext uri="{FF2B5EF4-FFF2-40B4-BE49-F238E27FC236}">
                <a16:creationId xmlns:a16="http://schemas.microsoft.com/office/drawing/2014/main" id="{E76057B0-377D-A292-63BF-1F60AFF7B9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C454D5-AA21-AB03-C0CB-DA482674BC81}"/>
              </a:ext>
            </a:extLst>
          </p:cNvPr>
          <p:cNvSpPr>
            <a:spLocks noGrp="1"/>
          </p:cNvSpPr>
          <p:nvPr>
            <p:ph type="sldNum" sz="quarter" idx="12"/>
          </p:nvPr>
        </p:nvSpPr>
        <p:spPr/>
        <p:txBody>
          <a:bodyPr/>
          <a:lstStyle>
            <a:lvl1pPr>
              <a:defRPr/>
            </a:lvl1pPr>
          </a:lstStyle>
          <a:p>
            <a:pPr>
              <a:defRPr/>
            </a:pPr>
            <a:fld id="{4458BFDC-B98F-4324-A0AB-3F3009D710A4}" type="slidenum">
              <a:rPr lang="en-US"/>
              <a:pPr>
                <a:defRPr/>
              </a:pPr>
              <a:t>‹Nº›</a:t>
            </a:fld>
            <a:endParaRPr lang="en-US"/>
          </a:p>
        </p:txBody>
      </p:sp>
    </p:spTree>
    <p:extLst>
      <p:ext uri="{BB962C8B-B14F-4D97-AF65-F5344CB8AC3E}">
        <p14:creationId xmlns:p14="http://schemas.microsoft.com/office/powerpoint/2010/main" val="221828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E6EE4CA-94EC-C5CB-F389-27FCE989D0D8}"/>
              </a:ext>
            </a:extLst>
          </p:cNvPr>
          <p:cNvSpPr>
            <a:spLocks noGrp="1"/>
          </p:cNvSpPr>
          <p:nvPr>
            <p:ph type="dt" sz="half" idx="10"/>
          </p:nvPr>
        </p:nvSpPr>
        <p:spPr/>
        <p:txBody>
          <a:bodyPr/>
          <a:lstStyle>
            <a:lvl1pPr>
              <a:defRPr/>
            </a:lvl1pPr>
          </a:lstStyle>
          <a:p>
            <a:pPr>
              <a:defRPr/>
            </a:pPr>
            <a:fld id="{995E3F03-93C2-4AE6-BBBC-8238B0D7679E}" type="datetimeFigureOut">
              <a:rPr lang="en-US"/>
              <a:pPr>
                <a:defRPr/>
              </a:pPr>
              <a:t>1/30/2025</a:t>
            </a:fld>
            <a:endParaRPr lang="en-US"/>
          </a:p>
        </p:txBody>
      </p:sp>
      <p:sp>
        <p:nvSpPr>
          <p:cNvPr id="6" name="Footer Placeholder 4">
            <a:extLst>
              <a:ext uri="{FF2B5EF4-FFF2-40B4-BE49-F238E27FC236}">
                <a16:creationId xmlns:a16="http://schemas.microsoft.com/office/drawing/2014/main" id="{37BB97F3-1D7F-E7CD-7E7A-4962B4F946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106C83-CD6F-6DCF-1658-DB7DB44D05E1}"/>
              </a:ext>
            </a:extLst>
          </p:cNvPr>
          <p:cNvSpPr>
            <a:spLocks noGrp="1"/>
          </p:cNvSpPr>
          <p:nvPr>
            <p:ph type="sldNum" sz="quarter" idx="12"/>
          </p:nvPr>
        </p:nvSpPr>
        <p:spPr/>
        <p:txBody>
          <a:bodyPr/>
          <a:lstStyle>
            <a:lvl1pPr>
              <a:defRPr/>
            </a:lvl1pPr>
          </a:lstStyle>
          <a:p>
            <a:pPr>
              <a:defRPr/>
            </a:pPr>
            <a:fld id="{8AA923B1-A691-4281-A5A3-D702D54C4328}" type="slidenum">
              <a:rPr lang="en-US"/>
              <a:pPr>
                <a:defRPr/>
              </a:pPr>
              <a:t>‹Nº›</a:t>
            </a:fld>
            <a:endParaRPr lang="en-US"/>
          </a:p>
        </p:txBody>
      </p:sp>
    </p:spTree>
    <p:extLst>
      <p:ext uri="{BB962C8B-B14F-4D97-AF65-F5344CB8AC3E}">
        <p14:creationId xmlns:p14="http://schemas.microsoft.com/office/powerpoint/2010/main" val="168718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6BDA47B-DF94-290B-1A31-7D6E81462036}"/>
              </a:ext>
            </a:extLst>
          </p:cNvPr>
          <p:cNvSpPr>
            <a:spLocks noGrp="1"/>
          </p:cNvSpPr>
          <p:nvPr>
            <p:ph type="dt" sz="half" idx="10"/>
          </p:nvPr>
        </p:nvSpPr>
        <p:spPr/>
        <p:txBody>
          <a:bodyPr/>
          <a:lstStyle>
            <a:lvl1pPr>
              <a:defRPr/>
            </a:lvl1pPr>
          </a:lstStyle>
          <a:p>
            <a:pPr>
              <a:defRPr/>
            </a:pPr>
            <a:fld id="{EA939E5E-6B05-4132-B325-BFD833E7F17D}" type="datetimeFigureOut">
              <a:rPr lang="en-US"/>
              <a:pPr>
                <a:defRPr/>
              </a:pPr>
              <a:t>1/30/2025</a:t>
            </a:fld>
            <a:endParaRPr lang="en-US"/>
          </a:p>
        </p:txBody>
      </p:sp>
      <p:sp>
        <p:nvSpPr>
          <p:cNvPr id="8" name="Footer Placeholder 4">
            <a:extLst>
              <a:ext uri="{FF2B5EF4-FFF2-40B4-BE49-F238E27FC236}">
                <a16:creationId xmlns:a16="http://schemas.microsoft.com/office/drawing/2014/main" id="{5BF93825-8A73-1D89-9F28-C172E826D89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2ECF578-9EE3-68A5-82DA-4ECB53169DC1}"/>
              </a:ext>
            </a:extLst>
          </p:cNvPr>
          <p:cNvSpPr>
            <a:spLocks noGrp="1"/>
          </p:cNvSpPr>
          <p:nvPr>
            <p:ph type="sldNum" sz="quarter" idx="12"/>
          </p:nvPr>
        </p:nvSpPr>
        <p:spPr/>
        <p:txBody>
          <a:bodyPr/>
          <a:lstStyle>
            <a:lvl1pPr>
              <a:defRPr/>
            </a:lvl1pPr>
          </a:lstStyle>
          <a:p>
            <a:pPr>
              <a:defRPr/>
            </a:pPr>
            <a:fld id="{DDD26598-4C79-438F-9EAB-5176E2E4EFF3}" type="slidenum">
              <a:rPr lang="en-US"/>
              <a:pPr>
                <a:defRPr/>
              </a:pPr>
              <a:t>‹Nº›</a:t>
            </a:fld>
            <a:endParaRPr lang="en-US"/>
          </a:p>
        </p:txBody>
      </p:sp>
    </p:spTree>
    <p:extLst>
      <p:ext uri="{BB962C8B-B14F-4D97-AF65-F5344CB8AC3E}">
        <p14:creationId xmlns:p14="http://schemas.microsoft.com/office/powerpoint/2010/main" val="93321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93F99B7-6E6F-8524-029C-93976984366D}"/>
              </a:ext>
            </a:extLst>
          </p:cNvPr>
          <p:cNvSpPr>
            <a:spLocks noGrp="1"/>
          </p:cNvSpPr>
          <p:nvPr>
            <p:ph type="dt" sz="half" idx="10"/>
          </p:nvPr>
        </p:nvSpPr>
        <p:spPr/>
        <p:txBody>
          <a:bodyPr/>
          <a:lstStyle>
            <a:lvl1pPr>
              <a:defRPr/>
            </a:lvl1pPr>
          </a:lstStyle>
          <a:p>
            <a:pPr>
              <a:defRPr/>
            </a:pPr>
            <a:fld id="{F4268BFF-60E3-42A5-86EE-400899B57614}" type="datetimeFigureOut">
              <a:rPr lang="en-US"/>
              <a:pPr>
                <a:defRPr/>
              </a:pPr>
              <a:t>1/30/2025</a:t>
            </a:fld>
            <a:endParaRPr lang="en-US"/>
          </a:p>
        </p:txBody>
      </p:sp>
      <p:sp>
        <p:nvSpPr>
          <p:cNvPr id="4" name="Footer Placeholder 4">
            <a:extLst>
              <a:ext uri="{FF2B5EF4-FFF2-40B4-BE49-F238E27FC236}">
                <a16:creationId xmlns:a16="http://schemas.microsoft.com/office/drawing/2014/main" id="{33CED437-E441-9AE6-180C-DA7DBF0E045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22572DD-F0D4-7AAA-73ED-1710FAA4D0FB}"/>
              </a:ext>
            </a:extLst>
          </p:cNvPr>
          <p:cNvSpPr>
            <a:spLocks noGrp="1"/>
          </p:cNvSpPr>
          <p:nvPr>
            <p:ph type="sldNum" sz="quarter" idx="12"/>
          </p:nvPr>
        </p:nvSpPr>
        <p:spPr/>
        <p:txBody>
          <a:bodyPr/>
          <a:lstStyle>
            <a:lvl1pPr>
              <a:defRPr/>
            </a:lvl1pPr>
          </a:lstStyle>
          <a:p>
            <a:pPr>
              <a:defRPr/>
            </a:pPr>
            <a:fld id="{FF577ECE-963D-435B-85EA-725B787AAB77}" type="slidenum">
              <a:rPr lang="en-US"/>
              <a:pPr>
                <a:defRPr/>
              </a:pPr>
              <a:t>‹Nº›</a:t>
            </a:fld>
            <a:endParaRPr lang="en-US"/>
          </a:p>
        </p:txBody>
      </p:sp>
    </p:spTree>
    <p:extLst>
      <p:ext uri="{BB962C8B-B14F-4D97-AF65-F5344CB8AC3E}">
        <p14:creationId xmlns:p14="http://schemas.microsoft.com/office/powerpoint/2010/main" val="397508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F489646-D288-ADD0-6753-F275B324ABB2}"/>
              </a:ext>
            </a:extLst>
          </p:cNvPr>
          <p:cNvSpPr>
            <a:spLocks noGrp="1"/>
          </p:cNvSpPr>
          <p:nvPr>
            <p:ph type="dt" sz="half" idx="10"/>
          </p:nvPr>
        </p:nvSpPr>
        <p:spPr/>
        <p:txBody>
          <a:bodyPr/>
          <a:lstStyle>
            <a:lvl1pPr>
              <a:defRPr/>
            </a:lvl1pPr>
          </a:lstStyle>
          <a:p>
            <a:pPr>
              <a:defRPr/>
            </a:pPr>
            <a:fld id="{AC866928-A62E-4A40-8DA3-F936CDAE29AE}" type="datetimeFigureOut">
              <a:rPr lang="en-US"/>
              <a:pPr>
                <a:defRPr/>
              </a:pPr>
              <a:t>1/30/2025</a:t>
            </a:fld>
            <a:endParaRPr lang="en-US"/>
          </a:p>
        </p:txBody>
      </p:sp>
      <p:sp>
        <p:nvSpPr>
          <p:cNvPr id="3" name="Footer Placeholder 4">
            <a:extLst>
              <a:ext uri="{FF2B5EF4-FFF2-40B4-BE49-F238E27FC236}">
                <a16:creationId xmlns:a16="http://schemas.microsoft.com/office/drawing/2014/main" id="{A4A1DCB9-A686-C10C-E7DF-E7C60FE014B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F46FB2E-4DC4-88EA-1EC4-D3F91AC4EF87}"/>
              </a:ext>
            </a:extLst>
          </p:cNvPr>
          <p:cNvSpPr>
            <a:spLocks noGrp="1"/>
          </p:cNvSpPr>
          <p:nvPr>
            <p:ph type="sldNum" sz="quarter" idx="12"/>
          </p:nvPr>
        </p:nvSpPr>
        <p:spPr/>
        <p:txBody>
          <a:bodyPr/>
          <a:lstStyle>
            <a:lvl1pPr>
              <a:defRPr/>
            </a:lvl1pPr>
          </a:lstStyle>
          <a:p>
            <a:pPr>
              <a:defRPr/>
            </a:pPr>
            <a:fld id="{A7F5777E-AD26-46BB-AFF6-778C7DD96528}" type="slidenum">
              <a:rPr lang="en-US"/>
              <a:pPr>
                <a:defRPr/>
              </a:pPr>
              <a:t>‹Nº›</a:t>
            </a:fld>
            <a:endParaRPr lang="en-US"/>
          </a:p>
        </p:txBody>
      </p:sp>
    </p:spTree>
    <p:extLst>
      <p:ext uri="{BB962C8B-B14F-4D97-AF65-F5344CB8AC3E}">
        <p14:creationId xmlns:p14="http://schemas.microsoft.com/office/powerpoint/2010/main" val="373566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5E78FE5-8BB3-E54F-EFE8-F8DC0DA08295}"/>
              </a:ext>
            </a:extLst>
          </p:cNvPr>
          <p:cNvSpPr>
            <a:spLocks noGrp="1"/>
          </p:cNvSpPr>
          <p:nvPr>
            <p:ph type="dt" sz="half" idx="10"/>
          </p:nvPr>
        </p:nvSpPr>
        <p:spPr/>
        <p:txBody>
          <a:bodyPr/>
          <a:lstStyle>
            <a:lvl1pPr>
              <a:defRPr/>
            </a:lvl1pPr>
          </a:lstStyle>
          <a:p>
            <a:pPr>
              <a:defRPr/>
            </a:pPr>
            <a:fld id="{D5B39D9F-639F-4624-A7CF-3C2FE3436D59}" type="datetimeFigureOut">
              <a:rPr lang="en-US"/>
              <a:pPr>
                <a:defRPr/>
              </a:pPr>
              <a:t>1/30/2025</a:t>
            </a:fld>
            <a:endParaRPr lang="en-US"/>
          </a:p>
        </p:txBody>
      </p:sp>
      <p:sp>
        <p:nvSpPr>
          <p:cNvPr id="6" name="Footer Placeholder 4">
            <a:extLst>
              <a:ext uri="{FF2B5EF4-FFF2-40B4-BE49-F238E27FC236}">
                <a16:creationId xmlns:a16="http://schemas.microsoft.com/office/drawing/2014/main" id="{F8FAB1DD-8BEC-65E1-CB98-788760A3AAB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3953706-A394-B5E9-D9FE-E03EAB7DFFF3}"/>
              </a:ext>
            </a:extLst>
          </p:cNvPr>
          <p:cNvSpPr>
            <a:spLocks noGrp="1"/>
          </p:cNvSpPr>
          <p:nvPr>
            <p:ph type="sldNum" sz="quarter" idx="12"/>
          </p:nvPr>
        </p:nvSpPr>
        <p:spPr/>
        <p:txBody>
          <a:bodyPr/>
          <a:lstStyle>
            <a:lvl1pPr>
              <a:defRPr/>
            </a:lvl1pPr>
          </a:lstStyle>
          <a:p>
            <a:pPr>
              <a:defRPr/>
            </a:pPr>
            <a:fld id="{9ACD10DE-FCD5-46CF-ACD3-77CB0BD71C4D}" type="slidenum">
              <a:rPr lang="en-US"/>
              <a:pPr>
                <a:defRPr/>
              </a:pPr>
              <a:t>‹Nº›</a:t>
            </a:fld>
            <a:endParaRPr lang="en-US"/>
          </a:p>
        </p:txBody>
      </p:sp>
    </p:spTree>
    <p:extLst>
      <p:ext uri="{BB962C8B-B14F-4D97-AF65-F5344CB8AC3E}">
        <p14:creationId xmlns:p14="http://schemas.microsoft.com/office/powerpoint/2010/main" val="181924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A73497D-2D2B-65E4-2EB2-BBCE90FE0C98}"/>
              </a:ext>
            </a:extLst>
          </p:cNvPr>
          <p:cNvSpPr>
            <a:spLocks noGrp="1"/>
          </p:cNvSpPr>
          <p:nvPr>
            <p:ph type="dt" sz="half" idx="10"/>
          </p:nvPr>
        </p:nvSpPr>
        <p:spPr/>
        <p:txBody>
          <a:bodyPr/>
          <a:lstStyle>
            <a:lvl1pPr>
              <a:defRPr/>
            </a:lvl1pPr>
          </a:lstStyle>
          <a:p>
            <a:pPr>
              <a:defRPr/>
            </a:pPr>
            <a:fld id="{1FAC1AF1-0838-4F2F-B148-CA957175F0F1}" type="datetimeFigureOut">
              <a:rPr lang="en-US"/>
              <a:pPr>
                <a:defRPr/>
              </a:pPr>
              <a:t>1/30/2025</a:t>
            </a:fld>
            <a:endParaRPr lang="en-US"/>
          </a:p>
        </p:txBody>
      </p:sp>
      <p:sp>
        <p:nvSpPr>
          <p:cNvPr id="6" name="Footer Placeholder 4">
            <a:extLst>
              <a:ext uri="{FF2B5EF4-FFF2-40B4-BE49-F238E27FC236}">
                <a16:creationId xmlns:a16="http://schemas.microsoft.com/office/drawing/2014/main" id="{1CBB4CBA-EB95-12BD-E450-5FF0A030D6D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E98F9EE-9459-70AB-0CF1-998BC17974C1}"/>
              </a:ext>
            </a:extLst>
          </p:cNvPr>
          <p:cNvSpPr>
            <a:spLocks noGrp="1"/>
          </p:cNvSpPr>
          <p:nvPr>
            <p:ph type="sldNum" sz="quarter" idx="12"/>
          </p:nvPr>
        </p:nvSpPr>
        <p:spPr/>
        <p:txBody>
          <a:bodyPr/>
          <a:lstStyle>
            <a:lvl1pPr>
              <a:defRPr/>
            </a:lvl1pPr>
          </a:lstStyle>
          <a:p>
            <a:pPr>
              <a:defRPr/>
            </a:pPr>
            <a:fld id="{91E7061A-39B9-4684-A7F3-86AA7165F16F}" type="slidenum">
              <a:rPr lang="en-US"/>
              <a:pPr>
                <a:defRPr/>
              </a:pPr>
              <a:t>‹Nº›</a:t>
            </a:fld>
            <a:endParaRPr lang="en-US"/>
          </a:p>
        </p:txBody>
      </p:sp>
    </p:spTree>
    <p:extLst>
      <p:ext uri="{BB962C8B-B14F-4D97-AF65-F5344CB8AC3E}">
        <p14:creationId xmlns:p14="http://schemas.microsoft.com/office/powerpoint/2010/main" val="152455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BB819E1-BF9D-3A64-9182-28F29107688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Text Placeholder 2">
            <a:extLst>
              <a:ext uri="{FF2B5EF4-FFF2-40B4-BE49-F238E27FC236}">
                <a16:creationId xmlns:a16="http://schemas.microsoft.com/office/drawing/2014/main" id="{34A8A730-8E9F-A492-7DA9-052E90E8716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 name="Date Placeholder 3">
            <a:extLst>
              <a:ext uri="{FF2B5EF4-FFF2-40B4-BE49-F238E27FC236}">
                <a16:creationId xmlns:a16="http://schemas.microsoft.com/office/drawing/2014/main" id="{2CEDD45D-6081-BF7F-DC3B-DE94E5D92A1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1EB011C-E8A5-4537-A8BF-615CFD9130D9}" type="datetimeFigureOut">
              <a:rPr lang="en-US"/>
              <a:pPr>
                <a:defRPr/>
              </a:pPr>
              <a:t>1/30/2025</a:t>
            </a:fld>
            <a:endParaRPr lang="en-US"/>
          </a:p>
        </p:txBody>
      </p:sp>
      <p:sp>
        <p:nvSpPr>
          <p:cNvPr id="5" name="Footer Placeholder 4">
            <a:extLst>
              <a:ext uri="{FF2B5EF4-FFF2-40B4-BE49-F238E27FC236}">
                <a16:creationId xmlns:a16="http://schemas.microsoft.com/office/drawing/2014/main" id="{30F25B8B-1A25-E504-314F-F947E15C107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F62CB9C-5506-E42F-556E-59420D150B08}"/>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2647686-A86A-4BB4-8384-D1EB3882DD1D}"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kaggle.com/datasets/rabieelkharoua/students-performance-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585017B8-2989-FFE5-E9B7-87E034B2D0D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24237B4B-8DDF-5B54-3570-ADBE73932DAE}"/>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D3D36524-7627-86A7-22FB-F39E0451B17C}"/>
              </a:ext>
            </a:extLst>
          </p:cNvPr>
          <p:cNvSpPr txBox="1"/>
          <p:nvPr/>
        </p:nvSpPr>
        <p:spPr>
          <a:xfrm>
            <a:off x="4191000" y="495300"/>
            <a:ext cx="11666538" cy="1211263"/>
          </a:xfrm>
          <a:prstGeom prst="rect">
            <a:avLst/>
          </a:prstGeom>
        </p:spPr>
        <p:txBody>
          <a:bodyPr lIns="0" tIns="0" rIns="0" bIns="0">
            <a:spAutoFit/>
          </a:bodyPr>
          <a:lstStyle/>
          <a:p>
            <a:pPr algn="ctr" eaLnBrk="1" fontAlgn="auto" hangingPunct="1">
              <a:lnSpc>
                <a:spcPts val="9799"/>
              </a:lnSpc>
              <a:spcAft>
                <a:spcPts val="0"/>
              </a:spcAft>
              <a:defRPr/>
            </a:pPr>
            <a:r>
              <a:rPr lang="es-ES" sz="6999" b="1" noProof="0" dirty="0">
                <a:solidFill>
                  <a:srgbClr val="000000"/>
                </a:solidFill>
                <a:latin typeface="Nunito Bold"/>
                <a:ea typeface="Nunito Bold"/>
                <a:cs typeface="Nunito Bold"/>
                <a:sym typeface="Nunito Bold"/>
              </a:rPr>
              <a:t>Team Challenge: Lost in ML</a:t>
            </a:r>
          </a:p>
        </p:txBody>
      </p:sp>
      <p:pic>
        <p:nvPicPr>
          <p:cNvPr id="2057" name="Imagen 7">
            <a:extLst>
              <a:ext uri="{FF2B5EF4-FFF2-40B4-BE49-F238E27FC236}">
                <a16:creationId xmlns:a16="http://schemas.microsoft.com/office/drawing/2014/main" id="{FF9A5B1B-2C0E-9EE3-D90C-9E1E80427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58938"/>
            <a:ext cx="12268200" cy="701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Box 5">
            <a:extLst>
              <a:ext uri="{FF2B5EF4-FFF2-40B4-BE49-F238E27FC236}">
                <a16:creationId xmlns:a16="http://schemas.microsoft.com/office/drawing/2014/main" id="{0B294060-22C8-05F3-BBC8-E1CA01615C17}"/>
              </a:ext>
            </a:extLst>
          </p:cNvPr>
          <p:cNvSpPr txBox="1">
            <a:spLocks noChangeArrowheads="1"/>
          </p:cNvSpPr>
          <p:nvPr/>
        </p:nvSpPr>
        <p:spPr bwMode="auto">
          <a:xfrm>
            <a:off x="5181600" y="8782050"/>
            <a:ext cx="74025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ts val="9800"/>
              </a:lnSpc>
            </a:pPr>
            <a:r>
              <a:rPr lang="es-ES" sz="4000" b="1" noProof="0" dirty="0">
                <a:solidFill>
                  <a:srgbClr val="000000"/>
                </a:solidFill>
                <a:latin typeface="Nunito Bold" charset="0"/>
                <a:cs typeface="Nunito Bold" charset="0"/>
                <a:sym typeface="Nunito Bold" charset="0"/>
              </a:rPr>
              <a:t>Herramientas básicas para 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DA0D-AA2D-78A3-AC07-D372FEC0072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1A00EBC-7D73-A362-00A3-523C0689C6B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73EAD8FB-353C-2902-A489-C415BF8690A4}"/>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AD1096E7-0D5E-1830-6477-29DCCF4FA2F6}"/>
              </a:ext>
            </a:extLst>
          </p:cNvPr>
          <p:cNvSpPr txBox="1"/>
          <p:nvPr/>
        </p:nvSpPr>
        <p:spPr>
          <a:xfrm>
            <a:off x="3451806" y="655030"/>
            <a:ext cx="14759994" cy="1180260"/>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200" dirty="0">
                <a:latin typeface="Nunito Bold" panose="020B0604020202020204" charset="0"/>
                <a:cs typeface="Calibri Light" panose="020F0302020204030204" pitchFamily="34" charset="0"/>
              </a:rPr>
              <a:t>3</a:t>
            </a:r>
            <a:r>
              <a:rPr lang="es-ES" sz="6200" b="1" noProof="0" dirty="0">
                <a:latin typeface="Nunito Bold" panose="020B0604020202020204" charset="0"/>
                <a:cs typeface="Calibri Light" panose="020F0302020204030204" pitchFamily="34" charset="0"/>
              </a:rPr>
              <a:t>. </a:t>
            </a:r>
            <a:r>
              <a:rPr lang="es-ES" sz="6200" b="1" noProof="0" dirty="0" err="1">
                <a:latin typeface="Calibri Light" panose="020F0302020204030204" pitchFamily="34" charset="0"/>
                <a:cs typeface="Calibri Light" panose="020F0302020204030204" pitchFamily="34" charset="0"/>
              </a:rPr>
              <a:t>GET_FEATURES_NUM_REGRESSION.ipynb</a:t>
            </a:r>
            <a:r>
              <a:rPr lang="es-ES" sz="6200" b="1" noProof="0" dirty="0">
                <a:latin typeface="Calibri Light" panose="020F0302020204030204" pitchFamily="34" charset="0"/>
                <a:cs typeface="Calibri Light" panose="020F0302020204030204" pitchFamily="34" charset="0"/>
              </a:rPr>
              <a:t>: </a:t>
            </a:r>
            <a:endParaRPr lang="es-ES" sz="62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4861B784-676C-646C-57A7-A4EB2865D546}"/>
              </a:ext>
            </a:extLst>
          </p:cNvPr>
          <p:cNvSpPr txBox="1">
            <a:spLocks noChangeArrowheads="1"/>
          </p:cNvSpPr>
          <p:nvPr/>
        </p:nvSpPr>
        <p:spPr bwMode="auto">
          <a:xfrm>
            <a:off x="3581400" y="1790700"/>
            <a:ext cx="1310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3200" noProof="0" dirty="0">
                <a:latin typeface="Calibri Light" panose="020F0302020204030204" pitchFamily="34" charset="0"/>
                <a:cs typeface="Calibri Light" panose="020F0302020204030204" pitchFamily="34" charset="0"/>
              </a:rPr>
              <a:t>Extracción de características numéricas para regresión </a:t>
            </a:r>
            <a:r>
              <a:rPr lang="es-ES" sz="3200" b="1" noProof="0" dirty="0">
                <a:latin typeface="Calibri Light" panose="020F0302020204030204" pitchFamily="34" charset="0"/>
                <a:cs typeface="Calibri Light" panose="020F0302020204030204" pitchFamily="34" charset="0"/>
              </a:rPr>
              <a:t>: </a:t>
            </a:r>
            <a:endParaRPr lang="es-ES" sz="3200" noProof="0" dirty="0">
              <a:latin typeface="Calibri Light" panose="020F0302020204030204" pitchFamily="34" charset="0"/>
              <a:cs typeface="Calibri Light" panose="020F0302020204030204" pitchFamily="34" charset="0"/>
            </a:endParaRPr>
          </a:p>
        </p:txBody>
      </p:sp>
      <p:pic>
        <p:nvPicPr>
          <p:cNvPr id="7" name="Imagen 6">
            <a:extLst>
              <a:ext uri="{FF2B5EF4-FFF2-40B4-BE49-F238E27FC236}">
                <a16:creationId xmlns:a16="http://schemas.microsoft.com/office/drawing/2014/main" id="{D6B92E62-21C0-183E-2183-6583CFB1EB83}"/>
              </a:ext>
            </a:extLst>
          </p:cNvPr>
          <p:cNvPicPr>
            <a:picLocks noChangeAspect="1"/>
          </p:cNvPicPr>
          <p:nvPr/>
        </p:nvPicPr>
        <p:blipFill>
          <a:blip r:embed="rId4"/>
          <a:stretch>
            <a:fillRect/>
          </a:stretch>
        </p:blipFill>
        <p:spPr>
          <a:xfrm>
            <a:off x="2221710" y="2582854"/>
            <a:ext cx="9971733" cy="7428898"/>
          </a:xfrm>
          <a:prstGeom prst="rect">
            <a:avLst/>
          </a:prstGeom>
        </p:spPr>
      </p:pic>
    </p:spTree>
    <p:extLst>
      <p:ext uri="{BB962C8B-B14F-4D97-AF65-F5344CB8AC3E}">
        <p14:creationId xmlns:p14="http://schemas.microsoft.com/office/powerpoint/2010/main" val="190978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F53BC-2D3A-47EB-C78C-127C5F764BB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E38D38F-F3FC-80AA-7AB6-F991D7F92B2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F883697D-39A5-2705-F450-48FE351B7344}"/>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83C39D21-6063-4AAD-482F-899575DAEB0D}"/>
              </a:ext>
            </a:extLst>
          </p:cNvPr>
          <p:cNvSpPr txBox="1"/>
          <p:nvPr/>
        </p:nvSpPr>
        <p:spPr>
          <a:xfrm>
            <a:off x="3451806" y="655030"/>
            <a:ext cx="14759994" cy="1180260"/>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200" dirty="0">
                <a:latin typeface="Nunito Bold" panose="020B0604020202020204" charset="0"/>
                <a:cs typeface="Calibri Light" panose="020F0302020204030204" pitchFamily="34" charset="0"/>
              </a:rPr>
              <a:t>3</a:t>
            </a:r>
            <a:r>
              <a:rPr lang="es-ES" sz="6200" b="1" noProof="0" dirty="0">
                <a:latin typeface="Nunito Bold" panose="020B0604020202020204" charset="0"/>
                <a:cs typeface="Calibri Light" panose="020F0302020204030204" pitchFamily="34" charset="0"/>
              </a:rPr>
              <a:t>. </a:t>
            </a:r>
            <a:r>
              <a:rPr lang="es-ES" sz="6200" b="1" noProof="0" dirty="0" err="1">
                <a:latin typeface="Calibri Light" panose="020F0302020204030204" pitchFamily="34" charset="0"/>
                <a:cs typeface="Calibri Light" panose="020F0302020204030204" pitchFamily="34" charset="0"/>
              </a:rPr>
              <a:t>GET_FEATURES_NUM_REGRESSION.ipynb</a:t>
            </a:r>
            <a:r>
              <a:rPr lang="es-ES" sz="6200" b="1" noProof="0" dirty="0">
                <a:latin typeface="Calibri Light" panose="020F0302020204030204" pitchFamily="34" charset="0"/>
                <a:cs typeface="Calibri Light" panose="020F0302020204030204" pitchFamily="34" charset="0"/>
              </a:rPr>
              <a:t>: </a:t>
            </a:r>
            <a:endParaRPr lang="es-ES" sz="62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FC691B6A-C904-30D5-8AF0-11E7BD5FF6DA}"/>
              </a:ext>
            </a:extLst>
          </p:cNvPr>
          <p:cNvSpPr txBox="1">
            <a:spLocks noChangeArrowheads="1"/>
          </p:cNvSpPr>
          <p:nvPr/>
        </p:nvSpPr>
        <p:spPr bwMode="auto">
          <a:xfrm>
            <a:off x="1676400" y="4420225"/>
            <a:ext cx="25146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latin typeface="Calibri Light" panose="020F0302020204030204" pitchFamily="34" charset="0"/>
                <a:cs typeface="Calibri Light" panose="020F0302020204030204" pitchFamily="34" charset="0"/>
              </a:rPr>
              <a:t>Testeo de la función: </a:t>
            </a:r>
            <a:endParaRPr lang="es-ES" sz="4400" b="1" dirty="0">
              <a:latin typeface="Calibri Light" panose="020F0302020204030204" pitchFamily="34" charset="0"/>
              <a:cs typeface="Calibri Light" panose="020F0302020204030204" pitchFamily="34" charset="0"/>
            </a:endParaRPr>
          </a:p>
        </p:txBody>
      </p:sp>
      <p:pic>
        <p:nvPicPr>
          <p:cNvPr id="13" name="Imagen 12">
            <a:extLst>
              <a:ext uri="{FF2B5EF4-FFF2-40B4-BE49-F238E27FC236}">
                <a16:creationId xmlns:a16="http://schemas.microsoft.com/office/drawing/2014/main" id="{C9CDEEFE-6C4D-A345-14B5-8EB071CDB51C}"/>
              </a:ext>
            </a:extLst>
          </p:cNvPr>
          <p:cNvPicPr>
            <a:picLocks noChangeAspect="1"/>
          </p:cNvPicPr>
          <p:nvPr/>
        </p:nvPicPr>
        <p:blipFill>
          <a:blip r:embed="rId4"/>
          <a:stretch>
            <a:fillRect/>
          </a:stretch>
        </p:blipFill>
        <p:spPr>
          <a:xfrm>
            <a:off x="6096000" y="1835290"/>
            <a:ext cx="6591300" cy="8319020"/>
          </a:xfrm>
          <a:prstGeom prst="rect">
            <a:avLst/>
          </a:prstGeom>
        </p:spPr>
      </p:pic>
    </p:spTree>
    <p:extLst>
      <p:ext uri="{BB962C8B-B14F-4D97-AF65-F5344CB8AC3E}">
        <p14:creationId xmlns:p14="http://schemas.microsoft.com/office/powerpoint/2010/main" val="338611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76432-3BC7-8F51-91FE-3EE4390BBA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F622180-7999-46E9-D026-722BC329D1B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6440C692-78C4-002A-FD08-3F64E9E3A8D2}"/>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3CF219F5-75D8-56F7-840E-A93B181FD035}"/>
              </a:ext>
            </a:extLst>
          </p:cNvPr>
          <p:cNvSpPr txBox="1"/>
          <p:nvPr/>
        </p:nvSpPr>
        <p:spPr>
          <a:xfrm>
            <a:off x="3451806" y="655030"/>
            <a:ext cx="14759994" cy="1180260"/>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200" dirty="0">
                <a:latin typeface="Nunito Bold" panose="020B0604020202020204" charset="0"/>
                <a:cs typeface="Calibri Light" panose="020F0302020204030204" pitchFamily="34" charset="0"/>
              </a:rPr>
              <a:t>3</a:t>
            </a:r>
            <a:r>
              <a:rPr lang="es-ES" sz="6200" b="1" noProof="0" dirty="0">
                <a:latin typeface="Nunito Bold" panose="020B0604020202020204" charset="0"/>
                <a:cs typeface="Calibri Light" panose="020F0302020204030204" pitchFamily="34" charset="0"/>
              </a:rPr>
              <a:t>. </a:t>
            </a:r>
            <a:r>
              <a:rPr lang="es-ES" sz="6200" b="1" noProof="0" dirty="0" err="1">
                <a:latin typeface="Calibri Light" panose="020F0302020204030204" pitchFamily="34" charset="0"/>
                <a:cs typeface="Calibri Light" panose="020F0302020204030204" pitchFamily="34" charset="0"/>
              </a:rPr>
              <a:t>GET_FEATURES_NUM_REGRESSION.ipynb</a:t>
            </a:r>
            <a:r>
              <a:rPr lang="es-ES" sz="6200" b="1" noProof="0" dirty="0">
                <a:latin typeface="Calibri Light" panose="020F0302020204030204" pitchFamily="34" charset="0"/>
                <a:cs typeface="Calibri Light" panose="020F0302020204030204" pitchFamily="34" charset="0"/>
              </a:rPr>
              <a:t>: </a:t>
            </a:r>
            <a:endParaRPr lang="es-ES" sz="62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255FD20A-41FF-F11E-F280-7A84D834F218}"/>
              </a:ext>
            </a:extLst>
          </p:cNvPr>
          <p:cNvSpPr txBox="1">
            <a:spLocks noChangeArrowheads="1"/>
          </p:cNvSpPr>
          <p:nvPr/>
        </p:nvSpPr>
        <p:spPr bwMode="auto">
          <a:xfrm>
            <a:off x="1371600" y="3986903"/>
            <a:ext cx="3124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Testeo </a:t>
            </a:r>
          </a:p>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de errores</a:t>
            </a:r>
            <a:r>
              <a:rPr lang="es-ES" sz="4400" b="1" noProof="0" dirty="0">
                <a:latin typeface="Calibri Light" panose="020F0302020204030204" pitchFamily="34" charset="0"/>
                <a:cs typeface="Calibri Light" panose="020F0302020204030204" pitchFamily="34" charset="0"/>
              </a:rPr>
              <a:t>: </a:t>
            </a:r>
            <a:endParaRPr lang="es-ES" sz="4400" b="1" dirty="0">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CC3225E7-FD61-442B-8847-5CB191863893}"/>
              </a:ext>
            </a:extLst>
          </p:cNvPr>
          <p:cNvPicPr>
            <a:picLocks noChangeAspect="1"/>
          </p:cNvPicPr>
          <p:nvPr/>
        </p:nvPicPr>
        <p:blipFill>
          <a:blip r:embed="rId4"/>
          <a:stretch>
            <a:fillRect/>
          </a:stretch>
        </p:blipFill>
        <p:spPr>
          <a:xfrm>
            <a:off x="5486400" y="2032312"/>
            <a:ext cx="8067675" cy="8048625"/>
          </a:xfrm>
          <a:prstGeom prst="rect">
            <a:avLst/>
          </a:prstGeom>
        </p:spPr>
      </p:pic>
    </p:spTree>
    <p:extLst>
      <p:ext uri="{BB962C8B-B14F-4D97-AF65-F5344CB8AC3E}">
        <p14:creationId xmlns:p14="http://schemas.microsoft.com/office/powerpoint/2010/main" val="428034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AF43-6D7D-29C2-B258-E0D2956687A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8544119-C792-FDA6-CD5C-7B9718D0399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29499902-8541-586E-6E15-AA39CEAF09D5}"/>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85BF4FF4-CF2D-5242-2A3D-9212215F1FE8}"/>
              </a:ext>
            </a:extLst>
          </p:cNvPr>
          <p:cNvSpPr txBox="1"/>
          <p:nvPr/>
        </p:nvSpPr>
        <p:spPr>
          <a:xfrm>
            <a:off x="3733800" y="655030"/>
            <a:ext cx="13335000" cy="1195648"/>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Calibri Light" panose="020F0302020204030204" pitchFamily="34" charset="0"/>
                <a:cs typeface="Calibri Light" panose="020F0302020204030204" pitchFamily="34" charset="0"/>
              </a:rPr>
              <a:t>4. plot_features_cat_regression.ipynb:</a:t>
            </a:r>
            <a:endParaRPr lang="es-ES" sz="6600" dirty="0">
              <a:sym typeface="Nunito Bold"/>
            </a:endParaRPr>
          </a:p>
        </p:txBody>
      </p:sp>
      <p:sp>
        <p:nvSpPr>
          <p:cNvPr id="5132" name="CuadroTexto 8">
            <a:extLst>
              <a:ext uri="{FF2B5EF4-FFF2-40B4-BE49-F238E27FC236}">
                <a16:creationId xmlns:a16="http://schemas.microsoft.com/office/drawing/2014/main" id="{88A18B21-A788-5EEB-D52E-965B28DDE402}"/>
              </a:ext>
            </a:extLst>
          </p:cNvPr>
          <p:cNvSpPr txBox="1">
            <a:spLocks noChangeArrowheads="1"/>
          </p:cNvSpPr>
          <p:nvPr/>
        </p:nvSpPr>
        <p:spPr bwMode="auto">
          <a:xfrm>
            <a:off x="4038600" y="1866900"/>
            <a:ext cx="1135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Visualización de características categóricas para regresión.</a:t>
            </a:r>
          </a:p>
        </p:txBody>
      </p:sp>
      <p:pic>
        <p:nvPicPr>
          <p:cNvPr id="6" name="Imagen 5">
            <a:extLst>
              <a:ext uri="{FF2B5EF4-FFF2-40B4-BE49-F238E27FC236}">
                <a16:creationId xmlns:a16="http://schemas.microsoft.com/office/drawing/2014/main" id="{94314B21-DC1D-2ADA-6A7F-ABBD7803077A}"/>
              </a:ext>
            </a:extLst>
          </p:cNvPr>
          <p:cNvPicPr>
            <a:picLocks noChangeAspect="1"/>
          </p:cNvPicPr>
          <p:nvPr/>
        </p:nvPicPr>
        <p:blipFill>
          <a:blip r:embed="rId4"/>
          <a:stretch>
            <a:fillRect/>
          </a:stretch>
        </p:blipFill>
        <p:spPr>
          <a:xfrm>
            <a:off x="3645979" y="2528415"/>
            <a:ext cx="10155255" cy="7644285"/>
          </a:xfrm>
          <a:prstGeom prst="rect">
            <a:avLst/>
          </a:prstGeom>
        </p:spPr>
      </p:pic>
      <p:sp>
        <p:nvSpPr>
          <p:cNvPr id="7" name="CuadroTexto 5">
            <a:extLst>
              <a:ext uri="{FF2B5EF4-FFF2-40B4-BE49-F238E27FC236}">
                <a16:creationId xmlns:a16="http://schemas.microsoft.com/office/drawing/2014/main" id="{5B993680-31EF-F868-607B-54EF0E53BDA7}"/>
              </a:ext>
            </a:extLst>
          </p:cNvPr>
          <p:cNvSpPr txBox="1">
            <a:spLocks noChangeArrowheads="1"/>
          </p:cNvSpPr>
          <p:nvPr/>
        </p:nvSpPr>
        <p:spPr bwMode="auto">
          <a:xfrm>
            <a:off x="815384" y="4610100"/>
            <a:ext cx="2514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latin typeface="Calibri Light" panose="020F0302020204030204" pitchFamily="34" charset="0"/>
                <a:cs typeface="Calibri Light" panose="020F0302020204030204" pitchFamily="34" charset="0"/>
              </a:rPr>
              <a:t>Testeo:</a:t>
            </a:r>
            <a:endParaRPr lang="es-ES" sz="44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7502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78597-72D7-E7A0-E34A-8B7F06CC760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765063-9D15-5DD8-9919-E6574486E62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9A8DD9FE-E1E5-715A-1A59-07BD49A58A9F}"/>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99E3177D-39E1-AEDE-1CBC-855F888CE3BF}"/>
              </a:ext>
            </a:extLst>
          </p:cNvPr>
          <p:cNvSpPr txBox="1"/>
          <p:nvPr/>
        </p:nvSpPr>
        <p:spPr>
          <a:xfrm>
            <a:off x="3733800" y="655030"/>
            <a:ext cx="13335000" cy="1195648"/>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Calibri Light" panose="020F0302020204030204" pitchFamily="34" charset="0"/>
                <a:cs typeface="Calibri Light" panose="020F0302020204030204" pitchFamily="34" charset="0"/>
              </a:rPr>
              <a:t>5. plot_features_cat_regression.ipynb:</a:t>
            </a:r>
            <a:endParaRPr lang="es-ES" sz="6600" dirty="0">
              <a:sym typeface="Nunito Bold"/>
            </a:endParaRPr>
          </a:p>
        </p:txBody>
      </p:sp>
      <p:sp>
        <p:nvSpPr>
          <p:cNvPr id="5132" name="CuadroTexto 8">
            <a:extLst>
              <a:ext uri="{FF2B5EF4-FFF2-40B4-BE49-F238E27FC236}">
                <a16:creationId xmlns:a16="http://schemas.microsoft.com/office/drawing/2014/main" id="{EBE4BA11-8F2F-62AC-2593-649303881E64}"/>
              </a:ext>
            </a:extLst>
          </p:cNvPr>
          <p:cNvSpPr txBox="1">
            <a:spLocks noChangeArrowheads="1"/>
          </p:cNvSpPr>
          <p:nvPr/>
        </p:nvSpPr>
        <p:spPr bwMode="auto">
          <a:xfrm>
            <a:off x="4038600" y="2019301"/>
            <a:ext cx="1135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Visualización de características categóricas para regresión.</a:t>
            </a:r>
          </a:p>
        </p:txBody>
      </p:sp>
      <p:pic>
        <p:nvPicPr>
          <p:cNvPr id="6" name="Imagen 5">
            <a:extLst>
              <a:ext uri="{FF2B5EF4-FFF2-40B4-BE49-F238E27FC236}">
                <a16:creationId xmlns:a16="http://schemas.microsoft.com/office/drawing/2014/main" id="{E549C7F8-87AF-96E0-01CE-DF996C89FA28}"/>
              </a:ext>
            </a:extLst>
          </p:cNvPr>
          <p:cNvPicPr>
            <a:picLocks noChangeAspect="1"/>
          </p:cNvPicPr>
          <p:nvPr/>
        </p:nvPicPr>
        <p:blipFill>
          <a:blip r:embed="rId4"/>
          <a:stretch>
            <a:fillRect/>
          </a:stretch>
        </p:blipFill>
        <p:spPr>
          <a:xfrm>
            <a:off x="1676400" y="4305300"/>
            <a:ext cx="15599531" cy="4163898"/>
          </a:xfrm>
          <a:prstGeom prst="rect">
            <a:avLst/>
          </a:prstGeom>
        </p:spPr>
      </p:pic>
      <p:sp>
        <p:nvSpPr>
          <p:cNvPr id="7" name="CuadroTexto 5">
            <a:extLst>
              <a:ext uri="{FF2B5EF4-FFF2-40B4-BE49-F238E27FC236}">
                <a16:creationId xmlns:a16="http://schemas.microsoft.com/office/drawing/2014/main" id="{BE76F02D-21E1-4F8C-0A5C-19D2079BD0F8}"/>
              </a:ext>
            </a:extLst>
          </p:cNvPr>
          <p:cNvSpPr txBox="1">
            <a:spLocks noChangeArrowheads="1"/>
          </p:cNvSpPr>
          <p:nvPr/>
        </p:nvSpPr>
        <p:spPr bwMode="auto">
          <a:xfrm>
            <a:off x="1676400" y="2960500"/>
            <a:ext cx="47244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Testeo de errores</a:t>
            </a:r>
            <a:r>
              <a:rPr lang="es-ES" sz="4400" b="1" noProof="0" dirty="0">
                <a:latin typeface="Calibri Light" panose="020F0302020204030204" pitchFamily="34" charset="0"/>
                <a:cs typeface="Calibri Light" panose="020F0302020204030204" pitchFamily="34" charset="0"/>
              </a:rPr>
              <a:t>: </a:t>
            </a:r>
            <a:endParaRPr lang="es-ES" sz="44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317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9EA39-7286-DD56-B69D-896CE7552C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8185581-A469-70C0-E7CD-FB2D8209692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F22F7E39-6978-B330-93F7-CBAD78224338}"/>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7628725D-B1D5-2621-C2FA-72471EE03221}"/>
              </a:ext>
            </a:extLst>
          </p:cNvPr>
          <p:cNvSpPr txBox="1"/>
          <p:nvPr/>
        </p:nvSpPr>
        <p:spPr>
          <a:xfrm>
            <a:off x="3733800" y="655030"/>
            <a:ext cx="13335000" cy="1195648"/>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Calibri Light" panose="020F0302020204030204" pitchFamily="34" charset="0"/>
                <a:cs typeface="Calibri Light" panose="020F0302020204030204" pitchFamily="34" charset="0"/>
              </a:rPr>
              <a:t>5. </a:t>
            </a:r>
            <a:r>
              <a:rPr lang="es-ES" sz="6600" b="1" noProof="0" dirty="0" err="1">
                <a:latin typeface="Calibri Light" panose="020F0302020204030204" pitchFamily="34" charset="0"/>
                <a:cs typeface="Calibri Light" panose="020F0302020204030204" pitchFamily="34" charset="0"/>
              </a:rPr>
              <a:t>plot_features_num_regression.ipynb</a:t>
            </a:r>
            <a:r>
              <a:rPr lang="es-ES" sz="6600" b="1" noProof="0" dirty="0">
                <a:latin typeface="Calibri Light" panose="020F0302020204030204" pitchFamily="34" charset="0"/>
                <a:cs typeface="Calibri Light" panose="020F0302020204030204" pitchFamily="34" charset="0"/>
              </a:rPr>
              <a:t>:</a:t>
            </a:r>
            <a:endParaRPr lang="es-ES" sz="6600" dirty="0">
              <a:sym typeface="Nunito Bold"/>
            </a:endParaRPr>
          </a:p>
        </p:txBody>
      </p:sp>
      <p:sp>
        <p:nvSpPr>
          <p:cNvPr id="5132" name="CuadroTexto 8">
            <a:extLst>
              <a:ext uri="{FF2B5EF4-FFF2-40B4-BE49-F238E27FC236}">
                <a16:creationId xmlns:a16="http://schemas.microsoft.com/office/drawing/2014/main" id="{DEC088B5-79A2-C593-D174-58DBF0B488E9}"/>
              </a:ext>
            </a:extLst>
          </p:cNvPr>
          <p:cNvSpPr txBox="1">
            <a:spLocks noChangeArrowheads="1"/>
          </p:cNvSpPr>
          <p:nvPr/>
        </p:nvSpPr>
        <p:spPr bwMode="auto">
          <a:xfrm>
            <a:off x="4038600" y="2019301"/>
            <a:ext cx="1135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Visualización de características numéricas para regresión.</a:t>
            </a:r>
          </a:p>
        </p:txBody>
      </p:sp>
      <p:pic>
        <p:nvPicPr>
          <p:cNvPr id="6" name="Imagen 5">
            <a:extLst>
              <a:ext uri="{FF2B5EF4-FFF2-40B4-BE49-F238E27FC236}">
                <a16:creationId xmlns:a16="http://schemas.microsoft.com/office/drawing/2014/main" id="{81D55F77-2548-01A3-E6A6-FDD9CC80EDB4}"/>
              </a:ext>
            </a:extLst>
          </p:cNvPr>
          <p:cNvPicPr>
            <a:picLocks noChangeAspect="1"/>
          </p:cNvPicPr>
          <p:nvPr/>
        </p:nvPicPr>
        <p:blipFill>
          <a:blip r:embed="rId4"/>
          <a:stretch>
            <a:fillRect/>
          </a:stretch>
        </p:blipFill>
        <p:spPr>
          <a:xfrm>
            <a:off x="2922885" y="2773648"/>
            <a:ext cx="13917315" cy="2065355"/>
          </a:xfrm>
          <a:prstGeom prst="rect">
            <a:avLst/>
          </a:prstGeom>
        </p:spPr>
      </p:pic>
      <p:pic>
        <p:nvPicPr>
          <p:cNvPr id="8" name="Imagen 7">
            <a:extLst>
              <a:ext uri="{FF2B5EF4-FFF2-40B4-BE49-F238E27FC236}">
                <a16:creationId xmlns:a16="http://schemas.microsoft.com/office/drawing/2014/main" id="{1DD3FC36-8260-EFAA-922C-52776BCD48F9}"/>
              </a:ext>
            </a:extLst>
          </p:cNvPr>
          <p:cNvPicPr>
            <a:picLocks noChangeAspect="1"/>
          </p:cNvPicPr>
          <p:nvPr/>
        </p:nvPicPr>
        <p:blipFill>
          <a:blip r:embed="rId5"/>
          <a:stretch>
            <a:fillRect/>
          </a:stretch>
        </p:blipFill>
        <p:spPr>
          <a:xfrm>
            <a:off x="3009900" y="5326651"/>
            <a:ext cx="10629900" cy="4572000"/>
          </a:xfrm>
          <a:prstGeom prst="rect">
            <a:avLst/>
          </a:prstGeom>
        </p:spPr>
      </p:pic>
      <p:sp>
        <p:nvSpPr>
          <p:cNvPr id="9" name="CuadroTexto 5">
            <a:extLst>
              <a:ext uri="{FF2B5EF4-FFF2-40B4-BE49-F238E27FC236}">
                <a16:creationId xmlns:a16="http://schemas.microsoft.com/office/drawing/2014/main" id="{54546619-4A77-3601-E8C6-E13F39175FB1}"/>
              </a:ext>
            </a:extLst>
          </p:cNvPr>
          <p:cNvSpPr txBox="1">
            <a:spLocks noChangeArrowheads="1"/>
          </p:cNvSpPr>
          <p:nvPr/>
        </p:nvSpPr>
        <p:spPr bwMode="auto">
          <a:xfrm>
            <a:off x="394049" y="3806325"/>
            <a:ext cx="210750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latin typeface="Calibri Light" panose="020F0302020204030204" pitchFamily="34" charset="0"/>
                <a:cs typeface="Calibri Light" panose="020F0302020204030204" pitchFamily="34" charset="0"/>
              </a:rPr>
              <a:t>Testeo:</a:t>
            </a:r>
            <a:endParaRPr lang="es-ES" sz="44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965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35C4B-E761-6B8A-86A7-45C1163E75A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796BA5-F4E1-7A6C-8913-80F92B03D3A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1DDEDACA-A980-FA3D-A6D7-42C761070749}"/>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2703FC62-DA93-6228-BAAB-ECD8E0EC3E3C}"/>
              </a:ext>
            </a:extLst>
          </p:cNvPr>
          <p:cNvSpPr txBox="1"/>
          <p:nvPr/>
        </p:nvSpPr>
        <p:spPr>
          <a:xfrm>
            <a:off x="3733800" y="655030"/>
            <a:ext cx="13335000" cy="1195648"/>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Calibri Light" panose="020F0302020204030204" pitchFamily="34" charset="0"/>
                <a:cs typeface="Calibri Light" panose="020F0302020204030204" pitchFamily="34" charset="0"/>
              </a:rPr>
              <a:t>5. </a:t>
            </a:r>
            <a:r>
              <a:rPr lang="es-ES" sz="6600" b="1" noProof="0" dirty="0" err="1">
                <a:latin typeface="Calibri Light" panose="020F0302020204030204" pitchFamily="34" charset="0"/>
                <a:cs typeface="Calibri Light" panose="020F0302020204030204" pitchFamily="34" charset="0"/>
              </a:rPr>
              <a:t>plot_features_num_regression.ipynb</a:t>
            </a:r>
            <a:r>
              <a:rPr lang="es-ES" sz="6600" b="1" noProof="0" dirty="0">
                <a:latin typeface="Calibri Light" panose="020F0302020204030204" pitchFamily="34" charset="0"/>
                <a:cs typeface="Calibri Light" panose="020F0302020204030204" pitchFamily="34" charset="0"/>
              </a:rPr>
              <a:t>:</a:t>
            </a:r>
            <a:endParaRPr lang="es-ES" sz="6600" dirty="0">
              <a:sym typeface="Nunito Bold"/>
            </a:endParaRPr>
          </a:p>
        </p:txBody>
      </p:sp>
      <p:sp>
        <p:nvSpPr>
          <p:cNvPr id="5132" name="CuadroTexto 8">
            <a:extLst>
              <a:ext uri="{FF2B5EF4-FFF2-40B4-BE49-F238E27FC236}">
                <a16:creationId xmlns:a16="http://schemas.microsoft.com/office/drawing/2014/main" id="{6FDCCBB4-AD7D-9439-30EA-549EEDA6C4BF}"/>
              </a:ext>
            </a:extLst>
          </p:cNvPr>
          <p:cNvSpPr txBox="1">
            <a:spLocks noChangeArrowheads="1"/>
          </p:cNvSpPr>
          <p:nvPr/>
        </p:nvSpPr>
        <p:spPr bwMode="auto">
          <a:xfrm>
            <a:off x="4038600" y="2019301"/>
            <a:ext cx="1135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Visualización de características numéricas para regresión.</a:t>
            </a:r>
          </a:p>
        </p:txBody>
      </p:sp>
      <p:sp>
        <p:nvSpPr>
          <p:cNvPr id="4" name="CuadroTexto 5">
            <a:extLst>
              <a:ext uri="{FF2B5EF4-FFF2-40B4-BE49-F238E27FC236}">
                <a16:creationId xmlns:a16="http://schemas.microsoft.com/office/drawing/2014/main" id="{B57CE6BE-DFBD-3216-D4E5-1244274C1F00}"/>
              </a:ext>
            </a:extLst>
          </p:cNvPr>
          <p:cNvSpPr txBox="1">
            <a:spLocks noChangeArrowheads="1"/>
          </p:cNvSpPr>
          <p:nvPr/>
        </p:nvSpPr>
        <p:spPr bwMode="auto">
          <a:xfrm>
            <a:off x="15236556" y="5094571"/>
            <a:ext cx="2438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Testeo de errores</a:t>
            </a:r>
            <a:r>
              <a:rPr lang="es-ES" sz="4400" b="1" noProof="0" dirty="0">
                <a:latin typeface="Calibri Light" panose="020F0302020204030204" pitchFamily="34" charset="0"/>
                <a:cs typeface="Calibri Light" panose="020F0302020204030204" pitchFamily="34" charset="0"/>
              </a:rPr>
              <a:t>: </a:t>
            </a:r>
            <a:endParaRPr lang="es-ES" sz="4400" b="1" dirty="0">
              <a:latin typeface="Calibri Light" panose="020F0302020204030204" pitchFamily="34" charset="0"/>
              <a:cs typeface="Calibri Light" panose="020F0302020204030204" pitchFamily="34" charset="0"/>
            </a:endParaRPr>
          </a:p>
        </p:txBody>
      </p:sp>
      <p:pic>
        <p:nvPicPr>
          <p:cNvPr id="9" name="Imagen 8">
            <a:extLst>
              <a:ext uri="{FF2B5EF4-FFF2-40B4-BE49-F238E27FC236}">
                <a16:creationId xmlns:a16="http://schemas.microsoft.com/office/drawing/2014/main" id="{1CBE08B7-6F91-A71B-F639-C469FFBAD553}"/>
              </a:ext>
            </a:extLst>
          </p:cNvPr>
          <p:cNvPicPr>
            <a:picLocks noChangeAspect="1"/>
          </p:cNvPicPr>
          <p:nvPr/>
        </p:nvPicPr>
        <p:blipFill>
          <a:blip r:embed="rId4"/>
          <a:stretch>
            <a:fillRect/>
          </a:stretch>
        </p:blipFill>
        <p:spPr>
          <a:xfrm>
            <a:off x="315994" y="2836696"/>
            <a:ext cx="14325600" cy="6672197"/>
          </a:xfrm>
          <a:prstGeom prst="rect">
            <a:avLst/>
          </a:prstGeom>
        </p:spPr>
      </p:pic>
    </p:spTree>
    <p:extLst>
      <p:ext uri="{BB962C8B-B14F-4D97-AF65-F5344CB8AC3E}">
        <p14:creationId xmlns:p14="http://schemas.microsoft.com/office/powerpoint/2010/main" val="285503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B70F564-EE8D-F735-AA44-B8A41692DE0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C112A675-2B83-2CF5-E5F1-D70B6FC843FB}"/>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CA923BD1-8345-FF54-F7FE-DFF4B7C486E5}"/>
              </a:ext>
            </a:extLst>
          </p:cNvPr>
          <p:cNvSpPr txBox="1"/>
          <p:nvPr/>
        </p:nvSpPr>
        <p:spPr>
          <a:xfrm>
            <a:off x="4191000" y="742950"/>
            <a:ext cx="11658600" cy="1211263"/>
          </a:xfrm>
          <a:prstGeom prst="rect">
            <a:avLst/>
          </a:prstGeom>
        </p:spPr>
        <p:txBody>
          <a:bodyPr lIns="0" tIns="0" rIns="0" bIns="0">
            <a:spAutoFit/>
          </a:bodyPr>
          <a:lstStyle/>
          <a:p>
            <a:pPr algn="ctr" eaLnBrk="1" fontAlgn="auto" hangingPunct="1">
              <a:lnSpc>
                <a:spcPts val="9799"/>
              </a:lnSpc>
              <a:spcAft>
                <a:spcPts val="0"/>
              </a:spcAft>
              <a:defRPr/>
            </a:pPr>
            <a:r>
              <a:rPr lang="es-ES" sz="6999" b="1" noProof="0" dirty="0">
                <a:solidFill>
                  <a:srgbClr val="000000"/>
                </a:solidFill>
                <a:latin typeface="Nunito Bold"/>
                <a:ea typeface="Nunito Bold"/>
                <a:cs typeface="Nunito Bold"/>
                <a:sym typeface="Nunito Bold"/>
              </a:rPr>
              <a:t>Objetivo del negocio</a:t>
            </a:r>
          </a:p>
        </p:txBody>
      </p:sp>
      <p:sp>
        <p:nvSpPr>
          <p:cNvPr id="3081" name="CuadroTexto 5">
            <a:extLst>
              <a:ext uri="{FF2B5EF4-FFF2-40B4-BE49-F238E27FC236}">
                <a16:creationId xmlns:a16="http://schemas.microsoft.com/office/drawing/2014/main" id="{3FD96953-3FC9-19CA-7E61-C8774BA48C26}"/>
              </a:ext>
            </a:extLst>
          </p:cNvPr>
          <p:cNvSpPr txBox="1">
            <a:spLocks noChangeArrowheads="1"/>
          </p:cNvSpPr>
          <p:nvPr/>
        </p:nvSpPr>
        <p:spPr bwMode="auto">
          <a:xfrm>
            <a:off x="1371600" y="3059112"/>
            <a:ext cx="15849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000" noProof="0" dirty="0">
                <a:latin typeface="Calibri Light" panose="020F0302020204030204" pitchFamily="34" charset="0"/>
                <a:cs typeface="Calibri Light" panose="020F0302020204030204" pitchFamily="34" charset="0"/>
              </a:rPr>
              <a:t>Desarrollar un conjunto integral de herramientas fundamentales que simplifiquen la creación de modelos de aprendizaje automático (ML) y optimicen el proceso de análisis para la elaboración de un Análisis Exploratorio de Datos (EDA). Nuestro propósito es automatizar este proceso mediante funciones diseñadas específicamente para trabajar con cualquier tipo de datos. Al hacerlo, buscamos reducir significativamente los tiempos y costos asociados con el análisis, así como automatizar tareas repetitivas en la selección de características, mejorando así la eficiencia y la efectividad de los proyectos de ML.</a:t>
            </a:r>
          </a:p>
        </p:txBody>
      </p:sp>
      <p:sp>
        <p:nvSpPr>
          <p:cNvPr id="3083" name="Rectangle 1">
            <a:extLst>
              <a:ext uri="{FF2B5EF4-FFF2-40B4-BE49-F238E27FC236}">
                <a16:creationId xmlns:a16="http://schemas.microsoft.com/office/drawing/2014/main" id="{23B436D2-AFC7-7CC7-9A0C-03A2874B9CD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s-ES" sz="1000" noProof="0" dirty="0">
                <a:solidFill>
                  <a:srgbClr val="FFFFFF"/>
                </a:solidFill>
                <a:latin typeface="Montserrat" panose="00000500000000000000" pitchFamily="2" charset="0"/>
              </a:rPr>
              <a:t>Se ha creado un módulo en Python que integra una serie de funciones fundamentales para el procesamiento de datos y la construcción de modelos de aprendizaje automático (ML). Este módulo, denominado </a:t>
            </a:r>
            <a:r>
              <a:rPr lang="es-ES" sz="1000" noProof="0" dirty="0">
                <a:solidFill>
                  <a:srgbClr val="FFFFFF"/>
                </a:solidFill>
                <a:latin typeface="Arial Unicode MS"/>
              </a:rPr>
              <a:t>toolbox_ML.py</a:t>
            </a:r>
            <a:r>
              <a:rPr lang="es-ES" sz="1000" noProof="0" dirty="0">
                <a:solidFill>
                  <a:srgbClr val="FFFFFF"/>
                </a:solidFill>
                <a:latin typeface="Montserrat" panose="00000500000000000000" pitchFamily="2" charset="0"/>
              </a:rPr>
              <a:t>, será utilizado en la próxima fase del proyecto para abordar un desafío específico en el ámbito del ML.</a:t>
            </a:r>
            <a:r>
              <a:rPr lang="es-ES" sz="1200" noProof="0" dirty="0">
                <a:latin typeface="Arial" panose="020B0604020202020204" pitchFamily="34" charset="0"/>
              </a:rPr>
              <a:t> </a:t>
            </a:r>
            <a:endParaRPr lang="es-ES" noProof="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BDA4075D-2271-EA73-83AC-F8C1F00B35E8}"/>
              </a:ext>
            </a:extLst>
          </p:cNvPr>
          <p:cNvSpPr/>
          <p:nvPr/>
        </p:nvSpPr>
        <p:spPr>
          <a:xfrm>
            <a:off x="-30997" y="-581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42B7A2D8-2BA8-805C-9ADD-7E082C68817B}"/>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719F8687-B89B-69C6-BED3-E772E2D5F58F}"/>
              </a:ext>
            </a:extLst>
          </p:cNvPr>
          <p:cNvSpPr txBox="1"/>
          <p:nvPr/>
        </p:nvSpPr>
        <p:spPr>
          <a:xfrm>
            <a:off x="4038600" y="419100"/>
            <a:ext cx="11430000" cy="1211263"/>
          </a:xfrm>
          <a:prstGeom prst="rect">
            <a:avLst/>
          </a:prstGeom>
        </p:spPr>
        <p:txBody>
          <a:bodyPr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dirty="0">
                <a:sym typeface="Nunito Bold"/>
              </a:rPr>
              <a:t>Archivos</a:t>
            </a:r>
          </a:p>
        </p:txBody>
      </p:sp>
      <p:sp>
        <p:nvSpPr>
          <p:cNvPr id="4105" name="CuadroTexto 5">
            <a:extLst>
              <a:ext uri="{FF2B5EF4-FFF2-40B4-BE49-F238E27FC236}">
                <a16:creationId xmlns:a16="http://schemas.microsoft.com/office/drawing/2014/main" id="{7A354016-DE24-D44D-A45F-58E035E5220F}"/>
              </a:ext>
            </a:extLst>
          </p:cNvPr>
          <p:cNvSpPr txBox="1">
            <a:spLocks noChangeArrowheads="1"/>
          </p:cNvSpPr>
          <p:nvPr/>
        </p:nvSpPr>
        <p:spPr bwMode="auto">
          <a:xfrm>
            <a:off x="1066800" y="4084119"/>
            <a:ext cx="1629001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5400" b="1" noProof="0" dirty="0">
                <a:latin typeface="Calibri Light" panose="020F0302020204030204" pitchFamily="34" charset="0"/>
                <a:cs typeface="Calibri Light" panose="020F0302020204030204" pitchFamily="34" charset="0"/>
              </a:rPr>
              <a:t>toolbox_ML.py: </a:t>
            </a:r>
          </a:p>
          <a:p>
            <a:pPr algn="just" eaLnBrk="1" hangingPunct="1"/>
            <a:r>
              <a:rPr lang="es-ES" sz="3200" noProof="0" dirty="0">
                <a:latin typeface="Calibri Light" panose="020F0302020204030204" pitchFamily="34" charset="0"/>
                <a:cs typeface="Calibri Light" panose="020F0302020204030204" pitchFamily="34" charset="0"/>
              </a:rPr>
              <a:t>Este conjunto de código incluye las funciones fundamentales necesarias para el preprocesamiento de datos, la exploración de conjuntos de datos y el modelado. Proporciona herramientas esenciales para transformar, analizar y construir modelos de manera eficiente, facilitando así el flujo de trabajo en proyectos de ciencia de datos.</a:t>
            </a:r>
          </a:p>
        </p:txBody>
      </p:sp>
      <p:sp>
        <p:nvSpPr>
          <p:cNvPr id="4106" name="CuadroTexto 3">
            <a:extLst>
              <a:ext uri="{FF2B5EF4-FFF2-40B4-BE49-F238E27FC236}">
                <a16:creationId xmlns:a16="http://schemas.microsoft.com/office/drawing/2014/main" id="{105C895F-53F5-0CA8-411B-4DFC152A30E8}"/>
              </a:ext>
            </a:extLst>
          </p:cNvPr>
          <p:cNvSpPr txBox="1">
            <a:spLocks noChangeArrowheads="1"/>
          </p:cNvSpPr>
          <p:nvPr/>
        </p:nvSpPr>
        <p:spPr bwMode="auto">
          <a:xfrm>
            <a:off x="1066800" y="7114069"/>
            <a:ext cx="1629001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5400" b="1" noProof="0" dirty="0" err="1">
                <a:latin typeface="Calibri Light" panose="020F0302020204030204" pitchFamily="34" charset="0"/>
                <a:cs typeface="Calibri Light" panose="020F0302020204030204" pitchFamily="34" charset="0"/>
              </a:rPr>
              <a:t>Team_Challenge_ToolBox_I.ipynb</a:t>
            </a:r>
            <a:r>
              <a:rPr lang="es-ES" sz="5400" b="1" noProof="0" dirty="0">
                <a:latin typeface="Calibri Light" panose="020F0302020204030204" pitchFamily="34" charset="0"/>
                <a:cs typeface="Calibri Light" panose="020F0302020204030204" pitchFamily="34" charset="0"/>
              </a:rPr>
              <a:t>: </a:t>
            </a:r>
          </a:p>
          <a:p>
            <a:pPr eaLnBrk="1" hangingPunct="1"/>
            <a:r>
              <a:rPr lang="es-ES" sz="3200" noProof="0" dirty="0">
                <a:latin typeface="Calibri Light" panose="020F0302020204030204" pitchFamily="34" charset="0"/>
                <a:cs typeface="Calibri Light" panose="020F0302020204030204" pitchFamily="34" charset="0"/>
              </a:rPr>
              <a:t>Ejemplo práctico que utiliza las funciones implementadas para diseñar, desarrollar y evaluar un modelo de aprendizaje automático (ML), demostrando su aplicación en un contexto real y facilitando la comprensión de su funcionamiento y efectividad.</a:t>
            </a:r>
          </a:p>
        </p:txBody>
      </p:sp>
      <p:sp>
        <p:nvSpPr>
          <p:cNvPr id="4107" name="CuadroTexto 8">
            <a:extLst>
              <a:ext uri="{FF2B5EF4-FFF2-40B4-BE49-F238E27FC236}">
                <a16:creationId xmlns:a16="http://schemas.microsoft.com/office/drawing/2014/main" id="{55CAF1E9-43A9-0409-41B5-EF7127B81EA0}"/>
              </a:ext>
            </a:extLst>
          </p:cNvPr>
          <p:cNvSpPr txBox="1">
            <a:spLocks noChangeArrowheads="1"/>
          </p:cNvSpPr>
          <p:nvPr/>
        </p:nvSpPr>
        <p:spPr bwMode="auto">
          <a:xfrm>
            <a:off x="2743200" y="1562100"/>
            <a:ext cx="15011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5400" b="1" noProof="0" dirty="0">
                <a:latin typeface="Calibri Light" panose="020F0302020204030204" pitchFamily="34" charset="0"/>
                <a:cs typeface="Calibri Light" panose="020F0302020204030204" pitchFamily="34" charset="0"/>
              </a:rPr>
              <a:t>DataFrame:</a:t>
            </a:r>
          </a:p>
          <a:p>
            <a:pPr eaLnBrk="1" hangingPunct="1"/>
            <a:r>
              <a:rPr lang="es-ES" sz="3200" noProof="0" dirty="0">
                <a:latin typeface="Calibri Light" panose="020F0302020204030204" pitchFamily="34" charset="0"/>
                <a:cs typeface="Calibri Light" panose="020F0302020204030204" pitchFamily="34" charset="0"/>
              </a:rPr>
              <a:t>El </a:t>
            </a:r>
            <a:r>
              <a:rPr lang="es-ES" sz="3200" noProof="0" dirty="0" err="1">
                <a:latin typeface="Calibri Light" panose="020F0302020204030204" pitchFamily="34" charset="0"/>
                <a:cs typeface="Calibri Light" panose="020F0302020204030204" pitchFamily="34" charset="0"/>
              </a:rPr>
              <a:t>dataset</a:t>
            </a:r>
            <a:r>
              <a:rPr lang="es-ES" sz="3200" noProof="0" dirty="0">
                <a:latin typeface="Calibri Light" panose="020F0302020204030204" pitchFamily="34" charset="0"/>
                <a:cs typeface="Calibri Light" panose="020F0302020204030204" pitchFamily="34" charset="0"/>
              </a:rPr>
              <a:t> utilizado para el ejemplo de Machine </a:t>
            </a:r>
            <a:r>
              <a:rPr lang="es-ES" sz="3200" noProof="0" dirty="0" err="1">
                <a:latin typeface="Calibri Light" panose="020F0302020204030204" pitchFamily="34" charset="0"/>
                <a:cs typeface="Calibri Light" panose="020F0302020204030204" pitchFamily="34" charset="0"/>
              </a:rPr>
              <a:t>Learning</a:t>
            </a:r>
            <a:r>
              <a:rPr lang="es-ES" sz="3200" noProof="0" dirty="0">
                <a:latin typeface="Calibri Light" panose="020F0302020204030204" pitchFamily="34" charset="0"/>
                <a:cs typeface="Calibri Light" panose="020F0302020204030204" pitchFamily="34" charset="0"/>
              </a:rPr>
              <a:t> es: </a:t>
            </a:r>
            <a:r>
              <a:rPr lang="es-ES" sz="3200" b="1" noProof="0" dirty="0">
                <a:solidFill>
                  <a:srgbClr val="569CD6"/>
                </a:solidFill>
                <a:latin typeface="Consolas" panose="020B0609020204030204" pitchFamily="49" charset="0"/>
              </a:rPr>
              <a:t>data/student_performance_data.csv</a:t>
            </a:r>
          </a:p>
          <a:p>
            <a:pPr eaLnBrk="1" hangingPunct="1"/>
            <a:r>
              <a:rPr lang="es-ES" sz="3200" noProof="0" dirty="0">
                <a:latin typeface="Calibri Light" panose="020F0302020204030204" pitchFamily="34" charset="0"/>
                <a:cs typeface="Calibri Light" panose="020F0302020204030204" pitchFamily="34" charset="0"/>
              </a:rPr>
              <a:t>Fuente: </a:t>
            </a:r>
            <a:r>
              <a:rPr lang="es-ES" sz="3200" noProof="0" dirty="0">
                <a:latin typeface="Calibri Light" panose="020F0302020204030204" pitchFamily="34" charset="0"/>
                <a:cs typeface="Calibri Light" panose="020F0302020204030204" pitchFamily="34" charset="0"/>
                <a:hlinkClick r:id="rId4"/>
              </a:rPr>
              <a:t>https://www.kaggle.com/datasets/rabieelkharoua/students-performance-dataset</a:t>
            </a:r>
            <a:endParaRPr lang="es-ES" sz="3200" noProof="0" dirty="0">
              <a:latin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67B1C55E-B212-2F1C-E7E2-15A79C6BAFB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D889328B-7416-E6E3-9AFF-B3ED1B0DFDDF}"/>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D5A3C9FA-F359-BFB8-67DC-C8359B4230DF}"/>
              </a:ext>
            </a:extLst>
          </p:cNvPr>
          <p:cNvSpPr txBox="1"/>
          <p:nvPr/>
        </p:nvSpPr>
        <p:spPr>
          <a:xfrm>
            <a:off x="5181600" y="365125"/>
            <a:ext cx="10668000" cy="1211870"/>
          </a:xfrm>
          <a:prstGeom prst="rect">
            <a:avLst/>
          </a:prstGeom>
        </p:spPr>
        <p:txBody>
          <a:bodyPr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dirty="0">
                <a:sym typeface="Nunito Bold"/>
              </a:rPr>
              <a:t>Módulos y Funciones</a:t>
            </a:r>
          </a:p>
        </p:txBody>
      </p:sp>
      <p:sp>
        <p:nvSpPr>
          <p:cNvPr id="5129" name="CuadroTexto 5">
            <a:extLst>
              <a:ext uri="{FF2B5EF4-FFF2-40B4-BE49-F238E27FC236}">
                <a16:creationId xmlns:a16="http://schemas.microsoft.com/office/drawing/2014/main" id="{3C3F714D-34A4-0D4B-2C3F-FD9B49867051}"/>
              </a:ext>
            </a:extLst>
          </p:cNvPr>
          <p:cNvSpPr txBox="1">
            <a:spLocks noChangeArrowheads="1"/>
          </p:cNvSpPr>
          <p:nvPr/>
        </p:nvSpPr>
        <p:spPr bwMode="auto">
          <a:xfrm>
            <a:off x="1524000" y="6134100"/>
            <a:ext cx="158496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5400" b="1" noProof="0" dirty="0">
                <a:latin typeface="Calibri Light" panose="020F0302020204030204" pitchFamily="34" charset="0"/>
                <a:cs typeface="Calibri Light" panose="020F0302020204030204" pitchFamily="34" charset="0"/>
              </a:rPr>
              <a:t>Funciones: </a:t>
            </a:r>
          </a:p>
          <a:p>
            <a:pPr algn="just" eaLnBrk="1" hangingPunct="1"/>
            <a:r>
              <a:rPr lang="es-ES" sz="3200" noProof="0" dirty="0">
                <a:latin typeface="Calibri Light" panose="020F0302020204030204" pitchFamily="34" charset="0"/>
                <a:cs typeface="Calibri Light" panose="020F0302020204030204" pitchFamily="34" charset="0"/>
              </a:rPr>
              <a:t>Se han desarrollado cuatro funciones que han sido sometidas a pruebas exhaustivas para garantizar su correcto funcionamiento. Además, se llevaron a cabo pruebas específicas para identificar y corregir posibles errores. A continuación, presentaremos cada una de estas funciones.</a:t>
            </a:r>
          </a:p>
        </p:txBody>
      </p:sp>
      <p:sp>
        <p:nvSpPr>
          <p:cNvPr id="3082" name="CuadroTexto 6">
            <a:extLst>
              <a:ext uri="{FF2B5EF4-FFF2-40B4-BE49-F238E27FC236}">
                <a16:creationId xmlns:a16="http://schemas.microsoft.com/office/drawing/2014/main" id="{E240224B-4FA8-6A85-E2A0-16A350520689}"/>
              </a:ext>
            </a:extLst>
          </p:cNvPr>
          <p:cNvSpPr txBox="1">
            <a:spLocks noChangeArrowheads="1"/>
          </p:cNvSpPr>
          <p:nvPr/>
        </p:nvSpPr>
        <p:spPr bwMode="auto">
          <a:xfrm>
            <a:off x="1524000" y="2860000"/>
            <a:ext cx="158496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5400" b="1" noProof="0" dirty="0">
                <a:latin typeface="Calibri Light" panose="020F0302020204030204" pitchFamily="34" charset="0"/>
                <a:cs typeface="Calibri Light" panose="020F0302020204030204" pitchFamily="34" charset="0"/>
              </a:rPr>
              <a:t>Módulo</a:t>
            </a:r>
          </a:p>
          <a:p>
            <a:pPr algn="just" eaLnBrk="1" hangingPunct="1"/>
            <a:r>
              <a:rPr lang="es-ES" sz="3200" noProof="0" dirty="0">
                <a:latin typeface="Calibri Light" panose="020F0302020204030204" pitchFamily="34" charset="0"/>
                <a:cs typeface="Calibri Light" panose="020F0302020204030204" pitchFamily="34" charset="0"/>
              </a:rPr>
              <a:t>Se ha creado un módulo en Python que integra una serie de funciones fundamentales para el procesamiento de datos y la construcción de modelos de aprendizaje automático (ML). Este módulo, denominado </a:t>
            </a:r>
            <a:r>
              <a:rPr lang="es-ES" sz="3200" b="1" noProof="0" dirty="0">
                <a:latin typeface="Calibri Light" panose="020F0302020204030204" pitchFamily="34" charset="0"/>
                <a:cs typeface="Calibri Light" panose="020F0302020204030204" pitchFamily="34" charset="0"/>
              </a:rPr>
              <a:t>‘toolbox_ML.py’, </a:t>
            </a:r>
            <a:r>
              <a:rPr lang="es-ES" sz="3200" noProof="0" dirty="0">
                <a:latin typeface="Calibri Light" panose="020F0302020204030204" pitchFamily="34" charset="0"/>
                <a:cs typeface="Calibri Light" panose="020F0302020204030204" pitchFamily="34" charset="0"/>
              </a:rPr>
              <a:t>será utilizado en la próxima fase del proyecto para abordar un desafío específico en el ámbito del 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B2DD4-CF5D-8650-7F24-0680A8AB3CB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AA37320-083B-1E69-62C1-7FEAA67468F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C0E4EF7C-E1C9-CD83-4990-7FEEAAC8770F}"/>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7D344592-492E-D810-C4C9-CBE659E5E251}"/>
              </a:ext>
            </a:extLst>
          </p:cNvPr>
          <p:cNvSpPr txBox="1"/>
          <p:nvPr/>
        </p:nvSpPr>
        <p:spPr>
          <a:xfrm>
            <a:off x="4038600" y="655030"/>
            <a:ext cx="13335000" cy="1211870"/>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pPr algn="l"/>
            <a:r>
              <a:rPr lang="es-ES" sz="6600" dirty="0">
                <a:sym typeface="Nunito Bold"/>
              </a:rPr>
              <a:t>1. </a:t>
            </a:r>
            <a:r>
              <a:rPr lang="es-ES" sz="6600" dirty="0"/>
              <a:t>DESCRIBE_DF.ipynb</a:t>
            </a:r>
            <a:endParaRPr lang="es-ES" sz="6600" dirty="0">
              <a:sym typeface="Nunito Bold"/>
            </a:endParaRPr>
          </a:p>
        </p:txBody>
      </p:sp>
      <p:sp>
        <p:nvSpPr>
          <p:cNvPr id="5129" name="CuadroTexto 5">
            <a:extLst>
              <a:ext uri="{FF2B5EF4-FFF2-40B4-BE49-F238E27FC236}">
                <a16:creationId xmlns:a16="http://schemas.microsoft.com/office/drawing/2014/main" id="{A5DDBC17-C12D-45B3-020A-68FE01F1E33D}"/>
              </a:ext>
            </a:extLst>
          </p:cNvPr>
          <p:cNvSpPr txBox="1">
            <a:spLocks noChangeArrowheads="1"/>
          </p:cNvSpPr>
          <p:nvPr/>
        </p:nvSpPr>
        <p:spPr bwMode="auto">
          <a:xfrm>
            <a:off x="4267200" y="1944688"/>
            <a:ext cx="1310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Análisis descriptivo del DataFrame.</a:t>
            </a:r>
          </a:p>
        </p:txBody>
      </p:sp>
      <p:pic>
        <p:nvPicPr>
          <p:cNvPr id="6" name="Imagen 5">
            <a:extLst>
              <a:ext uri="{FF2B5EF4-FFF2-40B4-BE49-F238E27FC236}">
                <a16:creationId xmlns:a16="http://schemas.microsoft.com/office/drawing/2014/main" id="{46B5350B-8413-577F-1C76-159223D58AA1}"/>
              </a:ext>
            </a:extLst>
          </p:cNvPr>
          <p:cNvPicPr>
            <a:picLocks noChangeAspect="1"/>
          </p:cNvPicPr>
          <p:nvPr/>
        </p:nvPicPr>
        <p:blipFill>
          <a:blip r:embed="rId4"/>
          <a:stretch>
            <a:fillRect/>
          </a:stretch>
        </p:blipFill>
        <p:spPr>
          <a:xfrm>
            <a:off x="556206" y="4686300"/>
            <a:ext cx="17175588" cy="3581400"/>
          </a:xfrm>
          <a:prstGeom prst="rect">
            <a:avLst/>
          </a:prstGeom>
        </p:spPr>
      </p:pic>
      <p:sp>
        <p:nvSpPr>
          <p:cNvPr id="7" name="CuadroTexto 5">
            <a:extLst>
              <a:ext uri="{FF2B5EF4-FFF2-40B4-BE49-F238E27FC236}">
                <a16:creationId xmlns:a16="http://schemas.microsoft.com/office/drawing/2014/main" id="{3F6C991E-6D2F-0AED-8713-30AB06114278}"/>
              </a:ext>
            </a:extLst>
          </p:cNvPr>
          <p:cNvSpPr txBox="1">
            <a:spLocks noChangeArrowheads="1"/>
          </p:cNvSpPr>
          <p:nvPr/>
        </p:nvSpPr>
        <p:spPr bwMode="auto">
          <a:xfrm>
            <a:off x="533400" y="3658969"/>
            <a:ext cx="13106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fr-FR" sz="3600" b="1" dirty="0" err="1">
                <a:effectLst/>
                <a:latin typeface="Consolas" panose="020B0609020204030204" pitchFamily="49" charset="0"/>
              </a:rPr>
              <a:t>describe_df</a:t>
            </a:r>
            <a:r>
              <a:rPr lang="fr-FR" sz="3600" b="1" dirty="0">
                <a:effectLst/>
                <a:latin typeface="Consolas" panose="020B0609020204030204" pitchFamily="49" charset="0"/>
              </a:rPr>
              <a:t>(</a:t>
            </a:r>
            <a:r>
              <a:rPr lang="fr-FR" sz="3600" b="1" dirty="0" err="1">
                <a:effectLst/>
                <a:latin typeface="Consolas" panose="020B0609020204030204" pitchFamily="49" charset="0"/>
              </a:rPr>
              <a:t>df_estudiantes</a:t>
            </a:r>
            <a:r>
              <a:rPr lang="fr-FR" sz="3600" b="1" dirty="0">
                <a:effectLst/>
                <a:latin typeface="Consolas" panose="020B0609020204030204" pitchFamily="49" charset="0"/>
              </a:rPr>
              <a:t>)</a:t>
            </a:r>
          </a:p>
        </p:txBody>
      </p:sp>
    </p:spTree>
    <p:extLst>
      <p:ext uri="{BB962C8B-B14F-4D97-AF65-F5344CB8AC3E}">
        <p14:creationId xmlns:p14="http://schemas.microsoft.com/office/powerpoint/2010/main" val="355819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3A8F2-DDCB-79E9-A49B-BFFFDB0D61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7A3069A-10FA-6D31-50A3-93C632A14A1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42F945E4-6A34-5A02-D0F3-CDBC61D86710}"/>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88BA2F5E-1FBD-2F2C-EFC9-DAB349FDA93A}"/>
              </a:ext>
            </a:extLst>
          </p:cNvPr>
          <p:cNvSpPr txBox="1"/>
          <p:nvPr/>
        </p:nvSpPr>
        <p:spPr>
          <a:xfrm>
            <a:off x="4038600" y="655030"/>
            <a:ext cx="13335000" cy="1211870"/>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pPr algn="l"/>
            <a:r>
              <a:rPr lang="es-ES" sz="6600" dirty="0">
                <a:sym typeface="Nunito Bold"/>
              </a:rPr>
              <a:t>1. </a:t>
            </a:r>
            <a:r>
              <a:rPr lang="es-ES" sz="6600" dirty="0"/>
              <a:t>DESCRIBE_DF.ipynb</a:t>
            </a:r>
            <a:endParaRPr lang="es-ES" sz="6600" dirty="0">
              <a:sym typeface="Nunito Bold"/>
            </a:endParaRPr>
          </a:p>
        </p:txBody>
      </p:sp>
      <p:sp>
        <p:nvSpPr>
          <p:cNvPr id="5129" name="CuadroTexto 5">
            <a:extLst>
              <a:ext uri="{FF2B5EF4-FFF2-40B4-BE49-F238E27FC236}">
                <a16:creationId xmlns:a16="http://schemas.microsoft.com/office/drawing/2014/main" id="{DB453097-4048-A23D-BDC8-3044580DF5A0}"/>
              </a:ext>
            </a:extLst>
          </p:cNvPr>
          <p:cNvSpPr txBox="1">
            <a:spLocks noChangeArrowheads="1"/>
          </p:cNvSpPr>
          <p:nvPr/>
        </p:nvSpPr>
        <p:spPr bwMode="auto">
          <a:xfrm>
            <a:off x="4114800" y="1944688"/>
            <a:ext cx="13106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Testeo de errores</a:t>
            </a:r>
            <a:r>
              <a:rPr lang="es-ES" sz="4400" b="1" noProof="0" dirty="0">
                <a:latin typeface="Calibri Light" panose="020F0302020204030204" pitchFamily="34" charset="0"/>
                <a:cs typeface="Calibri Light" panose="020F0302020204030204" pitchFamily="34" charset="0"/>
              </a:rPr>
              <a:t>: </a:t>
            </a:r>
            <a:r>
              <a:rPr lang="fr-FR" sz="4400" b="1" dirty="0" err="1">
                <a:effectLst/>
                <a:latin typeface="Consolas" panose="020B0609020204030204" pitchFamily="49" charset="0"/>
              </a:rPr>
              <a:t>describe_df</a:t>
            </a:r>
            <a:r>
              <a:rPr lang="fr-FR" sz="4400" b="1" dirty="0">
                <a:effectLst/>
                <a:latin typeface="Consolas" panose="020B0609020204030204" pitchFamily="49" charset="0"/>
              </a:rPr>
              <a:t>(155)</a:t>
            </a:r>
            <a:endParaRPr lang="es-ES" sz="4400" noProof="0" dirty="0">
              <a:latin typeface="Calibri Light" panose="020F0302020204030204" pitchFamily="34" charset="0"/>
              <a:cs typeface="Calibri Light" panose="020F0302020204030204" pitchFamily="34" charset="0"/>
            </a:endParaRPr>
          </a:p>
          <a:p>
            <a:pPr algn="just" eaLnBrk="1" hangingPunct="1"/>
            <a:r>
              <a:rPr lang="es-ES" sz="3200" dirty="0">
                <a:latin typeface="Calibri Light" panose="020F0302020204030204" pitchFamily="34" charset="0"/>
                <a:cs typeface="Calibri Light" panose="020F0302020204030204" pitchFamily="34" charset="0"/>
              </a:rPr>
              <a:t>El error se debe a que se ha pasado un argumento incorrecto (un entero = 155), lo que provoca el error</a:t>
            </a:r>
            <a:r>
              <a:rPr lang="es-ES" sz="3200" noProof="0" dirty="0">
                <a:latin typeface="Calibri Light" panose="020F0302020204030204" pitchFamily="34" charset="0"/>
                <a:cs typeface="Calibri Light" panose="020F0302020204030204" pitchFamily="34" charset="0"/>
              </a:rPr>
              <a:t>.</a:t>
            </a:r>
          </a:p>
        </p:txBody>
      </p:sp>
      <p:pic>
        <p:nvPicPr>
          <p:cNvPr id="8" name="Imagen 7">
            <a:extLst>
              <a:ext uri="{FF2B5EF4-FFF2-40B4-BE49-F238E27FC236}">
                <a16:creationId xmlns:a16="http://schemas.microsoft.com/office/drawing/2014/main" id="{EFF57310-FEB2-ABA7-4881-71ED7B8A88C5}"/>
              </a:ext>
            </a:extLst>
          </p:cNvPr>
          <p:cNvPicPr>
            <a:picLocks noChangeAspect="1"/>
          </p:cNvPicPr>
          <p:nvPr/>
        </p:nvPicPr>
        <p:blipFill>
          <a:blip r:embed="rId4"/>
          <a:stretch>
            <a:fillRect/>
          </a:stretch>
        </p:blipFill>
        <p:spPr>
          <a:xfrm>
            <a:off x="902512" y="3727510"/>
            <a:ext cx="13178554" cy="6292790"/>
          </a:xfrm>
          <a:prstGeom prst="rect">
            <a:avLst/>
          </a:prstGeom>
        </p:spPr>
      </p:pic>
    </p:spTree>
    <p:extLst>
      <p:ext uri="{BB962C8B-B14F-4D97-AF65-F5344CB8AC3E}">
        <p14:creationId xmlns:p14="http://schemas.microsoft.com/office/powerpoint/2010/main" val="176138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9AE9A-5B0E-FE9E-3DFB-EADB111C97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52533E5-35D5-4297-45D4-67C54CE7921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E673FF10-267A-D1C6-8520-034F6417C9F1}"/>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9360E2BE-742A-5F2F-E71E-96154AF3316E}"/>
              </a:ext>
            </a:extLst>
          </p:cNvPr>
          <p:cNvSpPr txBox="1"/>
          <p:nvPr/>
        </p:nvSpPr>
        <p:spPr>
          <a:xfrm>
            <a:off x="3451806" y="655030"/>
            <a:ext cx="14759994" cy="1219565"/>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Nunito Bold" panose="020B0604020202020204" charset="0"/>
                <a:cs typeface="Calibri Light" panose="020F0302020204030204" pitchFamily="34" charset="0"/>
              </a:rPr>
              <a:t>2. </a:t>
            </a:r>
            <a:r>
              <a:rPr lang="es-ES" sz="6600" b="1" noProof="0" dirty="0" err="1">
                <a:latin typeface="Nunito Bold" panose="020B0604020202020204" charset="0"/>
                <a:cs typeface="Calibri Light" panose="020F0302020204030204" pitchFamily="34" charset="0"/>
              </a:rPr>
              <a:t>get_features_cat_regression.ipynb</a:t>
            </a:r>
            <a:endParaRPr lang="es-ES" sz="66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8491B5CE-5CFB-2A69-65E9-4EE34AACEFD7}"/>
              </a:ext>
            </a:extLst>
          </p:cNvPr>
          <p:cNvSpPr txBox="1">
            <a:spLocks noChangeArrowheads="1"/>
          </p:cNvSpPr>
          <p:nvPr/>
        </p:nvSpPr>
        <p:spPr bwMode="auto">
          <a:xfrm>
            <a:off x="3581400" y="1790700"/>
            <a:ext cx="13106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sz="3200" noProof="0" dirty="0">
                <a:latin typeface="Calibri Light" panose="020F0302020204030204" pitchFamily="34" charset="0"/>
                <a:cs typeface="Calibri Light" panose="020F0302020204030204" pitchFamily="34" charset="0"/>
              </a:rPr>
              <a:t>Extracción de características categóricas para regresión</a:t>
            </a:r>
          </a:p>
        </p:txBody>
      </p:sp>
      <p:pic>
        <p:nvPicPr>
          <p:cNvPr id="8" name="Imagen 7">
            <a:extLst>
              <a:ext uri="{FF2B5EF4-FFF2-40B4-BE49-F238E27FC236}">
                <a16:creationId xmlns:a16="http://schemas.microsoft.com/office/drawing/2014/main" id="{521ADABE-F581-6006-D39F-F8590AD2B8BD}"/>
              </a:ext>
            </a:extLst>
          </p:cNvPr>
          <p:cNvPicPr>
            <a:picLocks noChangeAspect="1"/>
          </p:cNvPicPr>
          <p:nvPr/>
        </p:nvPicPr>
        <p:blipFill>
          <a:blip r:embed="rId4"/>
          <a:stretch>
            <a:fillRect/>
          </a:stretch>
        </p:blipFill>
        <p:spPr>
          <a:xfrm>
            <a:off x="563697" y="2599556"/>
            <a:ext cx="8277225" cy="7486650"/>
          </a:xfrm>
          <a:prstGeom prst="rect">
            <a:avLst/>
          </a:prstGeom>
        </p:spPr>
      </p:pic>
      <p:pic>
        <p:nvPicPr>
          <p:cNvPr id="10" name="Imagen 9">
            <a:extLst>
              <a:ext uri="{FF2B5EF4-FFF2-40B4-BE49-F238E27FC236}">
                <a16:creationId xmlns:a16="http://schemas.microsoft.com/office/drawing/2014/main" id="{B16F4B35-F0D4-82BD-6349-EA876D99F084}"/>
              </a:ext>
            </a:extLst>
          </p:cNvPr>
          <p:cNvPicPr>
            <a:picLocks noChangeAspect="1"/>
          </p:cNvPicPr>
          <p:nvPr/>
        </p:nvPicPr>
        <p:blipFill>
          <a:blip r:embed="rId5"/>
          <a:stretch>
            <a:fillRect/>
          </a:stretch>
        </p:blipFill>
        <p:spPr>
          <a:xfrm>
            <a:off x="8935311" y="3790260"/>
            <a:ext cx="9258300" cy="4886325"/>
          </a:xfrm>
          <a:prstGeom prst="rect">
            <a:avLst/>
          </a:prstGeom>
        </p:spPr>
      </p:pic>
    </p:spTree>
    <p:extLst>
      <p:ext uri="{BB962C8B-B14F-4D97-AF65-F5344CB8AC3E}">
        <p14:creationId xmlns:p14="http://schemas.microsoft.com/office/powerpoint/2010/main" val="24535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F1A74-7987-336E-C5C9-63D3D68DA06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3DDCF5-C513-B6E9-D7B6-6E291FE6BFD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C61E731C-0961-5017-0A32-253629A24B0C}"/>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69FD7E86-D99B-AF04-88B2-2EAC8EF0323C}"/>
              </a:ext>
            </a:extLst>
          </p:cNvPr>
          <p:cNvSpPr txBox="1"/>
          <p:nvPr/>
        </p:nvSpPr>
        <p:spPr>
          <a:xfrm>
            <a:off x="3451806" y="655030"/>
            <a:ext cx="14759994" cy="1219565"/>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Nunito Bold" panose="020B0604020202020204" charset="0"/>
                <a:cs typeface="Calibri Light" panose="020F0302020204030204" pitchFamily="34" charset="0"/>
              </a:rPr>
              <a:t>2. </a:t>
            </a:r>
            <a:r>
              <a:rPr lang="es-ES" sz="6600" b="1" noProof="0" dirty="0" err="1">
                <a:latin typeface="Nunito Bold" panose="020B0604020202020204" charset="0"/>
                <a:cs typeface="Calibri Light" panose="020F0302020204030204" pitchFamily="34" charset="0"/>
              </a:rPr>
              <a:t>get_features_cat_regression.ipynb</a:t>
            </a:r>
            <a:endParaRPr lang="es-ES" sz="66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3F27D7E2-8E84-DA29-0745-CE2FCB2B9BC9}"/>
              </a:ext>
            </a:extLst>
          </p:cNvPr>
          <p:cNvSpPr txBox="1">
            <a:spLocks noChangeArrowheads="1"/>
          </p:cNvSpPr>
          <p:nvPr/>
        </p:nvSpPr>
        <p:spPr bwMode="auto">
          <a:xfrm>
            <a:off x="2286000" y="1935721"/>
            <a:ext cx="5410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latin typeface="Calibri Light" panose="020F0302020204030204" pitchFamily="34" charset="0"/>
                <a:cs typeface="Calibri Light" panose="020F0302020204030204" pitchFamily="34" charset="0"/>
              </a:rPr>
              <a:t>Testeo de la función  </a:t>
            </a:r>
            <a:endParaRPr lang="es-ES" sz="4400" noProof="0" dirty="0">
              <a:latin typeface="Calibri Light" panose="020F0302020204030204" pitchFamily="34" charset="0"/>
              <a:cs typeface="Calibri Light" panose="020F0302020204030204" pitchFamily="34" charset="0"/>
            </a:endParaRPr>
          </a:p>
        </p:txBody>
      </p:sp>
      <p:pic>
        <p:nvPicPr>
          <p:cNvPr id="6" name="Imagen 5">
            <a:extLst>
              <a:ext uri="{FF2B5EF4-FFF2-40B4-BE49-F238E27FC236}">
                <a16:creationId xmlns:a16="http://schemas.microsoft.com/office/drawing/2014/main" id="{FD9162F3-3B69-8942-B74A-78F053D55934}"/>
              </a:ext>
            </a:extLst>
          </p:cNvPr>
          <p:cNvPicPr>
            <a:picLocks noChangeAspect="1"/>
          </p:cNvPicPr>
          <p:nvPr/>
        </p:nvPicPr>
        <p:blipFill>
          <a:blip r:embed="rId4"/>
          <a:stretch>
            <a:fillRect/>
          </a:stretch>
        </p:blipFill>
        <p:spPr>
          <a:xfrm>
            <a:off x="457200" y="2885684"/>
            <a:ext cx="9336858" cy="4620016"/>
          </a:xfrm>
          <a:prstGeom prst="rect">
            <a:avLst/>
          </a:prstGeom>
        </p:spPr>
      </p:pic>
      <p:pic>
        <p:nvPicPr>
          <p:cNvPr id="9" name="Imagen 8">
            <a:extLst>
              <a:ext uri="{FF2B5EF4-FFF2-40B4-BE49-F238E27FC236}">
                <a16:creationId xmlns:a16="http://schemas.microsoft.com/office/drawing/2014/main" id="{446F4252-AF98-16A5-93FB-511ABE4BE3D9}"/>
              </a:ext>
            </a:extLst>
          </p:cNvPr>
          <p:cNvPicPr>
            <a:picLocks noChangeAspect="1"/>
          </p:cNvPicPr>
          <p:nvPr/>
        </p:nvPicPr>
        <p:blipFill>
          <a:blip r:embed="rId5"/>
          <a:stretch>
            <a:fillRect/>
          </a:stretch>
        </p:blipFill>
        <p:spPr>
          <a:xfrm>
            <a:off x="9448800" y="3467100"/>
            <a:ext cx="8411754" cy="5522220"/>
          </a:xfrm>
          <a:prstGeom prst="rect">
            <a:avLst/>
          </a:prstGeom>
        </p:spPr>
      </p:pic>
      <p:sp>
        <p:nvSpPr>
          <p:cNvPr id="11" name="CuadroTexto 5">
            <a:extLst>
              <a:ext uri="{FF2B5EF4-FFF2-40B4-BE49-F238E27FC236}">
                <a16:creationId xmlns:a16="http://schemas.microsoft.com/office/drawing/2014/main" id="{95D6FFA6-B1A7-6786-413A-12ACCBA2C4A7}"/>
              </a:ext>
            </a:extLst>
          </p:cNvPr>
          <p:cNvSpPr txBox="1">
            <a:spLocks noChangeArrowheads="1"/>
          </p:cNvSpPr>
          <p:nvPr/>
        </p:nvSpPr>
        <p:spPr bwMode="auto">
          <a:xfrm>
            <a:off x="13182601" y="2500963"/>
            <a:ext cx="467795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sz="4400" b="1" noProof="0" dirty="0">
                <a:highlight>
                  <a:srgbClr val="FF0000"/>
                </a:highlight>
                <a:latin typeface="Calibri Light" panose="020F0302020204030204" pitchFamily="34" charset="0"/>
                <a:cs typeface="Calibri Light" panose="020F0302020204030204" pitchFamily="34" charset="0"/>
              </a:rPr>
              <a:t>Testeo de errores</a:t>
            </a:r>
            <a:r>
              <a:rPr lang="es-ES" sz="4400" b="1" noProof="0" dirty="0">
                <a:latin typeface="Calibri Light" panose="020F0302020204030204" pitchFamily="34" charset="0"/>
                <a:cs typeface="Calibri Light" panose="020F0302020204030204" pitchFamily="34" charset="0"/>
              </a:rPr>
              <a:t> </a:t>
            </a:r>
            <a:endParaRPr lang="es-ES" sz="4400" noProof="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5017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70F3C-E099-0C6C-7509-DEBA0DEB87D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5FD5BC2-92AA-4904-0524-4802C24D777D}"/>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6553" t="-1801" b="-1801"/>
            </a:stretch>
          </a:blipFill>
        </p:spPr>
        <p:txBody>
          <a:bodyPr/>
          <a:lstStyle/>
          <a:p>
            <a:pPr eaLnBrk="1" fontAlgn="auto" hangingPunct="1">
              <a:spcBef>
                <a:spcPts val="0"/>
              </a:spcBef>
              <a:spcAft>
                <a:spcPts val="0"/>
              </a:spcAft>
              <a:defRPr/>
            </a:pPr>
            <a:endParaRPr lang="es-ES" noProof="0" dirty="0">
              <a:latin typeface="+mn-lt"/>
            </a:endParaRPr>
          </a:p>
        </p:txBody>
      </p:sp>
      <p:sp>
        <p:nvSpPr>
          <p:cNvPr id="3" name="Freeform 3">
            <a:extLst>
              <a:ext uri="{FF2B5EF4-FFF2-40B4-BE49-F238E27FC236}">
                <a16:creationId xmlns:a16="http://schemas.microsoft.com/office/drawing/2014/main" id="{1B096020-1958-3BFD-03FC-D2365C81B12F}"/>
              </a:ext>
            </a:extLst>
          </p:cNvPr>
          <p:cNvSpPr/>
          <p:nvPr/>
        </p:nvSpPr>
        <p:spPr>
          <a:xfrm>
            <a:off x="14117229" y="9031616"/>
            <a:ext cx="3854777" cy="900353"/>
          </a:xfrm>
          <a:custGeom>
            <a:avLst/>
            <a:gdLst/>
            <a:ahLst/>
            <a:cxnLst/>
            <a:rect l="l" t="t" r="r" b="b"/>
            <a:pathLst>
              <a:path w="3854777" h="900353">
                <a:moveTo>
                  <a:pt x="0" y="0"/>
                </a:moveTo>
                <a:lnTo>
                  <a:pt x="3854778" y="0"/>
                </a:lnTo>
                <a:lnTo>
                  <a:pt x="3854778" y="900353"/>
                </a:lnTo>
                <a:lnTo>
                  <a:pt x="0" y="900353"/>
                </a:lnTo>
                <a:lnTo>
                  <a:pt x="0" y="0"/>
                </a:lnTo>
                <a:close/>
              </a:path>
            </a:pathLst>
          </a:custGeom>
          <a:blipFill>
            <a:blip r:embed="rId3"/>
            <a:stretch>
              <a:fillRect l="-18748" t="-90971" r="-20623" b="-90971"/>
            </a:stretch>
          </a:blipFill>
        </p:spPr>
        <p:txBody>
          <a:bodyPr/>
          <a:lstStyle/>
          <a:p>
            <a:pPr eaLnBrk="1" fontAlgn="auto" hangingPunct="1">
              <a:spcBef>
                <a:spcPts val="0"/>
              </a:spcBef>
              <a:spcAft>
                <a:spcPts val="0"/>
              </a:spcAft>
              <a:defRPr/>
            </a:pPr>
            <a:endParaRPr lang="es-ES" noProof="0" dirty="0">
              <a:latin typeface="+mn-lt"/>
            </a:endParaRPr>
          </a:p>
        </p:txBody>
      </p:sp>
      <p:sp>
        <p:nvSpPr>
          <p:cNvPr id="5" name="TextBox 5">
            <a:extLst>
              <a:ext uri="{FF2B5EF4-FFF2-40B4-BE49-F238E27FC236}">
                <a16:creationId xmlns:a16="http://schemas.microsoft.com/office/drawing/2014/main" id="{4963B3DC-C3DA-88C9-12A0-941A3C263BF5}"/>
              </a:ext>
            </a:extLst>
          </p:cNvPr>
          <p:cNvSpPr txBox="1"/>
          <p:nvPr/>
        </p:nvSpPr>
        <p:spPr>
          <a:xfrm>
            <a:off x="3451806" y="655030"/>
            <a:ext cx="14759994" cy="1219565"/>
          </a:xfrm>
          <a:prstGeom prst="rect">
            <a:avLst/>
          </a:prstGeom>
        </p:spPr>
        <p:txBody>
          <a:bodyPr wrap="square" lIns="0" tIns="0" rIns="0" bIns="0">
            <a:spAutoFit/>
          </a:bodyPr>
          <a:lstStyle>
            <a:defPPr>
              <a:defRPr lang="en-US"/>
            </a:defPPr>
            <a:lvl1pPr algn="ctr" eaLnBrk="1" fontAlgn="auto" hangingPunct="1">
              <a:lnSpc>
                <a:spcPts val="9799"/>
              </a:lnSpc>
              <a:spcAft>
                <a:spcPts val="0"/>
              </a:spcAft>
              <a:defRPr sz="6999" b="1">
                <a:solidFill>
                  <a:srgbClr val="000000"/>
                </a:solidFill>
                <a:latin typeface="Nunito Bold"/>
                <a:ea typeface="Nunito Bold"/>
                <a:cs typeface="Nunito Bold"/>
              </a:defRPr>
            </a:lvl1pPr>
          </a:lstStyle>
          <a:p>
            <a:r>
              <a:rPr lang="es-ES" sz="6600" b="1" noProof="0" dirty="0">
                <a:latin typeface="Nunito Bold" panose="020B0604020202020204" charset="0"/>
                <a:cs typeface="Calibri Light" panose="020F0302020204030204" pitchFamily="34" charset="0"/>
              </a:rPr>
              <a:t>2. </a:t>
            </a:r>
            <a:r>
              <a:rPr lang="es-ES" sz="6600" b="1" noProof="0" dirty="0" err="1">
                <a:latin typeface="Nunito Bold" panose="020B0604020202020204" charset="0"/>
                <a:cs typeface="Calibri Light" panose="020F0302020204030204" pitchFamily="34" charset="0"/>
              </a:rPr>
              <a:t>get_features_cat_regression.ipynb</a:t>
            </a:r>
            <a:endParaRPr lang="es-ES" sz="6600" dirty="0">
              <a:latin typeface="Nunito Bold" panose="020B0604020202020204" charset="0"/>
              <a:sym typeface="Nunito Bold"/>
            </a:endParaRPr>
          </a:p>
        </p:txBody>
      </p:sp>
      <p:sp>
        <p:nvSpPr>
          <p:cNvPr id="5129" name="CuadroTexto 5">
            <a:extLst>
              <a:ext uri="{FF2B5EF4-FFF2-40B4-BE49-F238E27FC236}">
                <a16:creationId xmlns:a16="http://schemas.microsoft.com/office/drawing/2014/main" id="{87345BEE-26DF-C011-AE93-3BFE837B63E2}"/>
              </a:ext>
            </a:extLst>
          </p:cNvPr>
          <p:cNvSpPr txBox="1">
            <a:spLocks noChangeArrowheads="1"/>
          </p:cNvSpPr>
          <p:nvPr/>
        </p:nvSpPr>
        <p:spPr bwMode="auto">
          <a:xfrm>
            <a:off x="3200400" y="4076700"/>
            <a:ext cx="12649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sz="8000" b="1" dirty="0">
                <a:highlight>
                  <a:srgbClr val="00FFFF"/>
                </a:highlight>
                <a:latin typeface="Calibri Light" panose="020F0302020204030204" pitchFamily="34" charset="0"/>
                <a:cs typeface="Calibri Light" panose="020F0302020204030204" pitchFamily="34" charset="0"/>
              </a:rPr>
              <a:t>Imagen a ser incluida por Lucas - estadística</a:t>
            </a:r>
            <a:r>
              <a:rPr lang="es-ES" sz="8000" b="1" noProof="0" dirty="0">
                <a:highlight>
                  <a:srgbClr val="00FFFF"/>
                </a:highlight>
                <a:latin typeface="Calibri Light" panose="020F0302020204030204" pitchFamily="34" charset="0"/>
                <a:cs typeface="Calibri Light" panose="020F0302020204030204" pitchFamily="34" charset="0"/>
              </a:rPr>
              <a:t> </a:t>
            </a:r>
            <a:endParaRPr lang="es-ES" sz="8000" noProof="0" dirty="0">
              <a:highlight>
                <a:srgbClr val="00FFFF"/>
              </a:highligh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7336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674</Words>
  <Application>Microsoft Office PowerPoint</Application>
  <PresentationFormat>Personalizado</PresentationFormat>
  <Paragraphs>50</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Nunito Bold</vt:lpstr>
      <vt:lpstr>Arial</vt:lpstr>
      <vt:lpstr>Consolas</vt:lpstr>
      <vt:lpstr>Calibri</vt:lpstr>
      <vt:lpstr>Calibri Light</vt:lpstr>
      <vt:lpstr>Arial Unicode MS</vt:lpstr>
      <vt:lpstr>Montserrat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Miss Marple</dc:title>
  <dc:creator>José Yaya</dc:creator>
  <cp:lastModifiedBy>Yaya hermoza Juan jose</cp:lastModifiedBy>
  <cp:revision>35</cp:revision>
  <dcterms:created xsi:type="dcterms:W3CDTF">2006-08-16T00:00:00Z</dcterms:created>
  <dcterms:modified xsi:type="dcterms:W3CDTF">2025-01-29T23:32:50Z</dcterms:modified>
</cp:coreProperties>
</file>