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mo Bold" charset="1" panose="020B0704020202020204"/>
      <p:regular r:id="rId17"/>
    </p:embeddedFont>
    <p:embeddedFont>
      <p:font typeface="TT Rounds Condensed Bold" charset="1" panose="02000806030000020003"/>
      <p:regular r:id="rId18"/>
    </p:embeddedFont>
    <p:embeddedFont>
      <p:font typeface="TT Rounds Condensed" charset="1" panose="020005060300000200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https://www.kaggle.com/datasets/rabieelkharoua/students-performance-dataset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191000" y="495300"/>
            <a:ext cx="11666538" cy="1211263"/>
            <a:chOff x="0" y="0"/>
            <a:chExt cx="15555384" cy="16150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55384" cy="1615017"/>
            </a:xfrm>
            <a:custGeom>
              <a:avLst/>
              <a:gdLst/>
              <a:ahLst/>
              <a:cxnLst/>
              <a:rect r="r" b="b" t="t" l="l"/>
              <a:pathLst>
                <a:path h="1615017" w="15555384">
                  <a:moveTo>
                    <a:pt x="0" y="0"/>
                  </a:moveTo>
                  <a:lnTo>
                    <a:pt x="15555384" y="0"/>
                  </a:lnTo>
                  <a:lnTo>
                    <a:pt x="15555384" y="1615017"/>
                  </a:lnTo>
                  <a:lnTo>
                    <a:pt x="0" y="1615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61925"/>
              <a:ext cx="15555384" cy="17769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sz="699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Team Challenge: Lost in ML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429000" y="1658938"/>
            <a:ext cx="12268200" cy="7018337"/>
          </a:xfrm>
          <a:custGeom>
            <a:avLst/>
            <a:gdLst/>
            <a:ahLst/>
            <a:cxnLst/>
            <a:rect r="r" b="b" t="t" l="l"/>
            <a:pathLst>
              <a:path h="7018337" w="12268200">
                <a:moveTo>
                  <a:pt x="0" y="0"/>
                </a:moveTo>
                <a:lnTo>
                  <a:pt x="12268200" y="0"/>
                </a:lnTo>
                <a:lnTo>
                  <a:pt x="12268200" y="7018337"/>
                </a:lnTo>
                <a:lnTo>
                  <a:pt x="0" y="7018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181600" y="8782050"/>
            <a:ext cx="7402513" cy="1096963"/>
            <a:chOff x="0" y="0"/>
            <a:chExt cx="9870017" cy="14626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870018" cy="1462617"/>
            </a:xfrm>
            <a:custGeom>
              <a:avLst/>
              <a:gdLst/>
              <a:ahLst/>
              <a:cxnLst/>
              <a:rect r="r" b="b" t="t" l="l"/>
              <a:pathLst>
                <a:path h="1462617" w="9870018">
                  <a:moveTo>
                    <a:pt x="0" y="0"/>
                  </a:moveTo>
                  <a:lnTo>
                    <a:pt x="9870018" y="0"/>
                  </a:lnTo>
                  <a:lnTo>
                    <a:pt x="9870018" y="1462617"/>
                  </a:lnTo>
                  <a:lnTo>
                    <a:pt x="0" y="14626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95300"/>
              <a:ext cx="9870017" cy="195791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800"/>
                </a:lnSpc>
              </a:pPr>
              <a:r>
                <a:rPr lang="en-US" sz="40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Herramientas básicas para ML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510593" y="1526254"/>
            <a:ext cx="14759994" cy="1249680"/>
            <a:chOff x="0" y="0"/>
            <a:chExt cx="19679992" cy="16662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679993" cy="1666240"/>
            </a:xfrm>
            <a:custGeom>
              <a:avLst/>
              <a:gdLst/>
              <a:ahLst/>
              <a:cxnLst/>
              <a:rect r="r" b="b" t="t" l="l"/>
              <a:pathLst>
                <a:path h="1666240" w="19679993">
                  <a:moveTo>
                    <a:pt x="0" y="0"/>
                  </a:moveTo>
                  <a:lnTo>
                    <a:pt x="19679993" y="0"/>
                  </a:lnTo>
                  <a:lnTo>
                    <a:pt x="19679993" y="1666240"/>
                  </a:lnTo>
                  <a:lnTo>
                    <a:pt x="0" y="1666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28600"/>
              <a:ext cx="19679992" cy="18948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b="true" sz="6199" spc="-37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5</a:t>
              </a:r>
              <a:r>
                <a:rPr lang="en-US" b="true" sz="6199" spc="-37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. get_features_cat_regression()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510593" y="3280875"/>
            <a:ext cx="13763438" cy="4785374"/>
          </a:xfrm>
          <a:custGeom>
            <a:avLst/>
            <a:gdLst/>
            <a:ahLst/>
            <a:cxnLst/>
            <a:rect r="r" b="b" t="t" l="l"/>
            <a:pathLst>
              <a:path h="4785374" w="13763438">
                <a:moveTo>
                  <a:pt x="0" y="0"/>
                </a:moveTo>
                <a:lnTo>
                  <a:pt x="13763438" y="0"/>
                </a:lnTo>
                <a:lnTo>
                  <a:pt x="13763438" y="4785374"/>
                </a:lnTo>
                <a:lnTo>
                  <a:pt x="0" y="4785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637006" y="621521"/>
            <a:ext cx="13335000" cy="1330706"/>
            <a:chOff x="0" y="0"/>
            <a:chExt cx="17780000" cy="1774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80000" cy="1774275"/>
            </a:xfrm>
            <a:custGeom>
              <a:avLst/>
              <a:gdLst/>
              <a:ahLst/>
              <a:cxnLst/>
              <a:rect r="r" b="b" t="t" l="l"/>
              <a:pathLst>
                <a:path h="1774275" w="17780000">
                  <a:moveTo>
                    <a:pt x="0" y="0"/>
                  </a:moveTo>
                  <a:lnTo>
                    <a:pt x="17780000" y="0"/>
                  </a:lnTo>
                  <a:lnTo>
                    <a:pt x="17780000" y="1774275"/>
                  </a:lnTo>
                  <a:lnTo>
                    <a:pt x="0" y="17742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80975"/>
              <a:ext cx="17780000" cy="19552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b="true" sz="6600" spc="-4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6</a:t>
              </a:r>
              <a:r>
                <a:rPr lang="en-US" b="true" sz="6600" spc="-4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. plot_features_cat_regression()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152098" y="2404590"/>
            <a:ext cx="10155255" cy="7644285"/>
          </a:xfrm>
          <a:custGeom>
            <a:avLst/>
            <a:gdLst/>
            <a:ahLst/>
            <a:cxnLst/>
            <a:rect r="r" b="b" t="t" l="l"/>
            <a:pathLst>
              <a:path h="7644285" w="10155255">
                <a:moveTo>
                  <a:pt x="0" y="0"/>
                </a:moveTo>
                <a:lnTo>
                  <a:pt x="10155254" y="0"/>
                </a:lnTo>
                <a:lnTo>
                  <a:pt x="10155254" y="7644285"/>
                </a:lnTo>
                <a:lnTo>
                  <a:pt x="0" y="764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071817" y="742950"/>
            <a:ext cx="11658600" cy="1211263"/>
            <a:chOff x="0" y="0"/>
            <a:chExt cx="15544800" cy="16150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44800" cy="1615017"/>
            </a:xfrm>
            <a:custGeom>
              <a:avLst/>
              <a:gdLst/>
              <a:ahLst/>
              <a:cxnLst/>
              <a:rect r="r" b="b" t="t" l="l"/>
              <a:pathLst>
                <a:path h="1615017" w="15544800">
                  <a:moveTo>
                    <a:pt x="0" y="0"/>
                  </a:moveTo>
                  <a:lnTo>
                    <a:pt x="15544800" y="0"/>
                  </a:lnTo>
                  <a:lnTo>
                    <a:pt x="15544800" y="1615017"/>
                  </a:lnTo>
                  <a:lnTo>
                    <a:pt x="0" y="1615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61925"/>
              <a:ext cx="15544800" cy="17769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sz="699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Objetivo del negocio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246372" y="3432783"/>
            <a:ext cx="14308203" cy="6201410"/>
            <a:chOff x="0" y="0"/>
            <a:chExt cx="19077604" cy="82685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077605" cy="8268546"/>
            </a:xfrm>
            <a:custGeom>
              <a:avLst/>
              <a:gdLst/>
              <a:ahLst/>
              <a:cxnLst/>
              <a:rect r="r" b="b" t="t" l="l"/>
              <a:pathLst>
                <a:path h="8268546" w="19077605">
                  <a:moveTo>
                    <a:pt x="0" y="0"/>
                  </a:moveTo>
                  <a:lnTo>
                    <a:pt x="19077605" y="0"/>
                  </a:lnTo>
                  <a:lnTo>
                    <a:pt x="19077605" y="8268546"/>
                  </a:lnTo>
                  <a:lnTo>
                    <a:pt x="0" y="82685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19077604" cy="827807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4799"/>
                </a:lnSpc>
              </a:pPr>
              <a:r>
                <a:rPr lang="en-US" b="true" sz="3999" spc="-23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Objetivo:</a:t>
              </a:r>
              <a:r>
                <a:rPr lang="en-US" sz="3999" spc="-2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Desarrollar un conjunto de herramientas fundamentales que simplifiquen y automaticen análisis repetitivos en EDA para la selección de features en modelos de Machine Learning (aprendizaje automático).</a:t>
              </a:r>
            </a:p>
            <a:p>
              <a:pPr algn="just">
                <a:lnSpc>
                  <a:spcPts val="4799"/>
                </a:lnSpc>
              </a:pPr>
            </a:p>
            <a:p>
              <a:pPr algn="just">
                <a:lnSpc>
                  <a:spcPts val="4799"/>
                </a:lnSpc>
              </a:pPr>
              <a:r>
                <a:rPr lang="en-US" b="true" sz="3999" spc="-23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Problema de negocio:</a:t>
              </a:r>
              <a:r>
                <a:rPr lang="en-US" sz="3999" spc="-2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Reducir significativamente el tiempo y los costos computacionales asociados al análisis, mejorando el flujo de trabajo en proyectos de </a:t>
              </a:r>
              <a:r>
                <a:rPr lang="en-US" sz="3999" spc="-2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Machine Learning.</a:t>
              </a:r>
            </a:p>
            <a:p>
              <a:pPr algn="just">
                <a:lnSpc>
                  <a:spcPts val="4799"/>
                </a:lnSpc>
              </a:pPr>
            </a:p>
            <a:p>
              <a:pPr algn="just">
                <a:lnSpc>
                  <a:spcPts val="480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997" y="-5812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86067" y="419100"/>
            <a:ext cx="11430000" cy="1211263"/>
            <a:chOff x="0" y="0"/>
            <a:chExt cx="15240000" cy="16150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240000" cy="1615017"/>
            </a:xfrm>
            <a:custGeom>
              <a:avLst/>
              <a:gdLst/>
              <a:ahLst/>
              <a:cxnLst/>
              <a:rect r="r" b="b" t="t" l="l"/>
              <a:pathLst>
                <a:path h="1615017" w="15240000">
                  <a:moveTo>
                    <a:pt x="0" y="0"/>
                  </a:moveTo>
                  <a:lnTo>
                    <a:pt x="15240000" y="0"/>
                  </a:lnTo>
                  <a:lnTo>
                    <a:pt x="15240000" y="1615017"/>
                  </a:lnTo>
                  <a:lnTo>
                    <a:pt x="0" y="1615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61925"/>
              <a:ext cx="15240000" cy="17769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sz="699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Archivos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33500" y="4817544"/>
            <a:ext cx="16290010" cy="3029950"/>
            <a:chOff x="0" y="0"/>
            <a:chExt cx="21720013" cy="4039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720014" cy="4039934"/>
            </a:xfrm>
            <a:custGeom>
              <a:avLst/>
              <a:gdLst/>
              <a:ahLst/>
              <a:cxnLst/>
              <a:rect r="r" b="b" t="t" l="l"/>
              <a:pathLst>
                <a:path h="4039934" w="21720014">
                  <a:moveTo>
                    <a:pt x="0" y="0"/>
                  </a:moveTo>
                  <a:lnTo>
                    <a:pt x="21720014" y="0"/>
                  </a:lnTo>
                  <a:lnTo>
                    <a:pt x="21720014" y="4039934"/>
                  </a:lnTo>
                  <a:lnTo>
                    <a:pt x="0" y="4039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21720013" cy="40399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6480"/>
                </a:lnSpc>
              </a:pPr>
              <a:r>
                <a:rPr lang="en-US" b="true" sz="5400" spc="-32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toolbox_ML.py: </a:t>
              </a:r>
            </a:p>
            <a:p>
              <a:pPr algn="just">
                <a:lnSpc>
                  <a:spcPts val="3840"/>
                </a:lnSpc>
              </a:pPr>
              <a:r>
                <a:rPr lang="en-US" sz="3200" spc="-1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Este conjunto de código incluye las funciones fundamentales necesarias para el preprocesamiento de datos y la exploración de conjuntos de datos para la selección de features.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71600" y="7300211"/>
            <a:ext cx="16290010" cy="2400657"/>
            <a:chOff x="0" y="0"/>
            <a:chExt cx="21720013" cy="32008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720014" cy="3200876"/>
            </a:xfrm>
            <a:custGeom>
              <a:avLst/>
              <a:gdLst/>
              <a:ahLst/>
              <a:cxnLst/>
              <a:rect r="r" b="b" t="t" l="l"/>
              <a:pathLst>
                <a:path h="3200876" w="21720014">
                  <a:moveTo>
                    <a:pt x="0" y="0"/>
                  </a:moveTo>
                  <a:lnTo>
                    <a:pt x="21720014" y="0"/>
                  </a:lnTo>
                  <a:lnTo>
                    <a:pt x="21720014" y="3200876"/>
                  </a:lnTo>
                  <a:lnTo>
                    <a:pt x="0" y="32008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21720013" cy="320087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5400" spc="-32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Lost_in_ML_ToolBox</a:t>
              </a:r>
              <a:r>
                <a:rPr lang="en-US" b="true" sz="5400" spc="-32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.ipynb: </a:t>
              </a:r>
            </a:p>
            <a:p>
              <a:pPr algn="l">
                <a:lnSpc>
                  <a:spcPts val="3840"/>
                </a:lnSpc>
              </a:pPr>
              <a:r>
                <a:rPr lang="en-US" sz="3200" spc="-1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Notebook con pruebas de funciones y corrección de errores.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284581" y="1887538"/>
            <a:ext cx="13716000" cy="2437035"/>
            <a:chOff x="0" y="0"/>
            <a:chExt cx="18288000" cy="32493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288000" cy="3249380"/>
            </a:xfrm>
            <a:custGeom>
              <a:avLst/>
              <a:gdLst/>
              <a:ahLst/>
              <a:cxnLst/>
              <a:rect r="r" b="b" t="t" l="l"/>
              <a:pathLst>
                <a:path h="3249380" w="18288000">
                  <a:moveTo>
                    <a:pt x="0" y="0"/>
                  </a:moveTo>
                  <a:lnTo>
                    <a:pt x="18288000" y="0"/>
                  </a:lnTo>
                  <a:lnTo>
                    <a:pt x="18288000" y="3249380"/>
                  </a:lnTo>
                  <a:lnTo>
                    <a:pt x="0" y="32493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18288000" cy="32493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5400" spc="-32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DataFrame:</a:t>
              </a:r>
            </a:p>
            <a:p>
              <a:pPr algn="l">
                <a:lnSpc>
                  <a:spcPts val="3840"/>
                </a:lnSpc>
              </a:pPr>
              <a:r>
                <a:rPr lang="en-US" sz="3200" spc="-1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El dataset utilizado para el ejemplo de Machine Learning es: </a:t>
              </a:r>
              <a:r>
                <a:rPr lang="en-US" b="true" sz="3200" spc="-19">
                  <a:solidFill>
                    <a:srgbClr val="569CD6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data/student_performance_data.csv</a:t>
              </a:r>
            </a:p>
            <a:p>
              <a:pPr algn="l">
                <a:lnSpc>
                  <a:spcPts val="3480"/>
                </a:lnSpc>
              </a:pPr>
              <a:r>
                <a:rPr lang="en-US" sz="2900" spc="-17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Fuente: </a:t>
              </a:r>
              <a:r>
                <a:rPr lang="en-US" sz="2900" spc="-17" u="sng">
                  <a:solidFill>
                    <a:srgbClr val="0000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  <a:hlinkClick r:id="rId4" tooltip="https://www.kaggle.com/datasets/rabieelkharoua/students-performance-dataset"/>
                </a:rPr>
                <a:t>https://www.kaggle.com/datasets/rabieelkharoua/students-performance-dataset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7221919" y="894075"/>
            <a:ext cx="13335000" cy="1343001"/>
            <a:chOff x="0" y="0"/>
            <a:chExt cx="17780000" cy="17906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80000" cy="1790668"/>
            </a:xfrm>
            <a:custGeom>
              <a:avLst/>
              <a:gdLst/>
              <a:ahLst/>
              <a:cxnLst/>
              <a:rect r="r" b="b" t="t" l="l"/>
              <a:pathLst>
                <a:path h="1790668" w="17780000">
                  <a:moveTo>
                    <a:pt x="0" y="0"/>
                  </a:moveTo>
                  <a:lnTo>
                    <a:pt x="17780000" y="0"/>
                  </a:lnTo>
                  <a:lnTo>
                    <a:pt x="17780000" y="1790668"/>
                  </a:lnTo>
                  <a:lnTo>
                    <a:pt x="0" y="17906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09550"/>
              <a:ext cx="17780000" cy="20002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799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1. describe_df()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65606" y="2447317"/>
            <a:ext cx="13106400" cy="584775"/>
            <a:chOff x="0" y="0"/>
            <a:chExt cx="17475200" cy="779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475200" cy="779700"/>
            </a:xfrm>
            <a:custGeom>
              <a:avLst/>
              <a:gdLst/>
              <a:ahLst/>
              <a:cxnLst/>
              <a:rect r="r" b="b" t="t" l="l"/>
              <a:pathLst>
                <a:path h="779700" w="17475200">
                  <a:moveTo>
                    <a:pt x="0" y="0"/>
                  </a:moveTo>
                  <a:lnTo>
                    <a:pt x="17475200" y="0"/>
                  </a:lnTo>
                  <a:lnTo>
                    <a:pt x="17475200" y="779700"/>
                  </a:lnTo>
                  <a:lnTo>
                    <a:pt x="0" y="77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17475200" cy="7797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spc="-1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Análisis descriptivo del DataFrame.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790264" y="3868285"/>
            <a:ext cx="14086137" cy="3158591"/>
          </a:xfrm>
          <a:custGeom>
            <a:avLst/>
            <a:gdLst/>
            <a:ahLst/>
            <a:cxnLst/>
            <a:rect r="r" b="b" t="t" l="l"/>
            <a:pathLst>
              <a:path h="3158591" w="14086137">
                <a:moveTo>
                  <a:pt x="0" y="0"/>
                </a:moveTo>
                <a:lnTo>
                  <a:pt x="14086138" y="0"/>
                </a:lnTo>
                <a:lnTo>
                  <a:pt x="14086138" y="3158590"/>
                </a:lnTo>
                <a:lnTo>
                  <a:pt x="0" y="3158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164050" y="4749650"/>
            <a:ext cx="481679" cy="116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8"/>
              </a:lnSpc>
              <a:spcBef>
                <a:spcPct val="0"/>
              </a:spcBef>
            </a:pPr>
            <a:r>
              <a:rPr lang="en-US" b="true" sz="6200" spc="-3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7449729" y="601687"/>
            <a:ext cx="13335000" cy="1343001"/>
            <a:chOff x="0" y="0"/>
            <a:chExt cx="17780000" cy="17906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80000" cy="1790668"/>
            </a:xfrm>
            <a:custGeom>
              <a:avLst/>
              <a:gdLst/>
              <a:ahLst/>
              <a:cxnLst/>
              <a:rect r="r" b="b" t="t" l="l"/>
              <a:pathLst>
                <a:path h="1790668" w="17780000">
                  <a:moveTo>
                    <a:pt x="0" y="0"/>
                  </a:moveTo>
                  <a:lnTo>
                    <a:pt x="17780000" y="0"/>
                  </a:lnTo>
                  <a:lnTo>
                    <a:pt x="17780000" y="1790668"/>
                  </a:lnTo>
                  <a:lnTo>
                    <a:pt x="0" y="17906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09550"/>
              <a:ext cx="17780000" cy="20002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799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1. describe_df()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114800" y="1944688"/>
            <a:ext cx="13106400" cy="1828927"/>
            <a:chOff x="0" y="0"/>
            <a:chExt cx="17475200" cy="24385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475200" cy="2438569"/>
            </a:xfrm>
            <a:custGeom>
              <a:avLst/>
              <a:gdLst/>
              <a:ahLst/>
              <a:cxnLst/>
              <a:rect r="r" b="b" t="t" l="l"/>
              <a:pathLst>
                <a:path h="2438569" w="17475200">
                  <a:moveTo>
                    <a:pt x="0" y="0"/>
                  </a:moveTo>
                  <a:lnTo>
                    <a:pt x="17475200" y="0"/>
                  </a:lnTo>
                  <a:lnTo>
                    <a:pt x="17475200" y="2438569"/>
                  </a:lnTo>
                  <a:lnTo>
                    <a:pt x="0" y="24385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17475200" cy="24480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5280"/>
                </a:lnSpc>
              </a:pPr>
              <a:r>
                <a:rPr lang="en-US" b="true" sz="4400" spc="-26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Testeo de errores: describe_df(155)</a:t>
              </a:r>
            </a:p>
            <a:p>
              <a:pPr algn="just">
                <a:lnSpc>
                  <a:spcPts val="3840"/>
                </a:lnSpc>
              </a:pPr>
              <a:r>
                <a:rPr lang="en-US" sz="3200" spc="-1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El error se debe a que se ha pasado un argumento incorrecto (un entero = 155), lo que provoca el error.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02512" y="3727510"/>
            <a:ext cx="13178554" cy="6292790"/>
          </a:xfrm>
          <a:custGeom>
            <a:avLst/>
            <a:gdLst/>
            <a:ahLst/>
            <a:cxnLst/>
            <a:rect r="r" b="b" t="t" l="l"/>
            <a:pathLst>
              <a:path h="6292790" w="13178554">
                <a:moveTo>
                  <a:pt x="0" y="0"/>
                </a:moveTo>
                <a:lnTo>
                  <a:pt x="13178554" y="0"/>
                </a:lnTo>
                <a:lnTo>
                  <a:pt x="13178554" y="6292790"/>
                </a:lnTo>
                <a:lnTo>
                  <a:pt x="0" y="62927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7449729" y="558251"/>
            <a:ext cx="13335000" cy="1343001"/>
            <a:chOff x="0" y="0"/>
            <a:chExt cx="17780000" cy="17906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80000" cy="1790668"/>
            </a:xfrm>
            <a:custGeom>
              <a:avLst/>
              <a:gdLst/>
              <a:ahLst/>
              <a:cxnLst/>
              <a:rect r="r" b="b" t="t" l="l"/>
              <a:pathLst>
                <a:path h="1790668" w="17780000">
                  <a:moveTo>
                    <a:pt x="0" y="0"/>
                  </a:moveTo>
                  <a:lnTo>
                    <a:pt x="17780000" y="0"/>
                  </a:lnTo>
                  <a:lnTo>
                    <a:pt x="17780000" y="1790668"/>
                  </a:lnTo>
                  <a:lnTo>
                    <a:pt x="0" y="17906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09550"/>
              <a:ext cx="17780000" cy="20002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799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. tipifica_variable()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415855" y="2115796"/>
            <a:ext cx="7227690" cy="7822175"/>
          </a:xfrm>
          <a:custGeom>
            <a:avLst/>
            <a:gdLst/>
            <a:ahLst/>
            <a:cxnLst/>
            <a:rect r="r" b="b" t="t" l="l"/>
            <a:pathLst>
              <a:path h="7822175" w="7227690">
                <a:moveTo>
                  <a:pt x="0" y="0"/>
                </a:moveTo>
                <a:lnTo>
                  <a:pt x="7227690" y="0"/>
                </a:lnTo>
                <a:lnTo>
                  <a:pt x="7227690" y="7822175"/>
                </a:lnTo>
                <a:lnTo>
                  <a:pt x="0" y="78221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032831" y="655030"/>
            <a:ext cx="14759994" cy="1249680"/>
            <a:chOff x="0" y="0"/>
            <a:chExt cx="19679992" cy="16662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679993" cy="1666240"/>
            </a:xfrm>
            <a:custGeom>
              <a:avLst/>
              <a:gdLst/>
              <a:ahLst/>
              <a:cxnLst/>
              <a:rect r="r" b="b" t="t" l="l"/>
              <a:pathLst>
                <a:path h="1666240" w="19679993">
                  <a:moveTo>
                    <a:pt x="0" y="0"/>
                  </a:moveTo>
                  <a:lnTo>
                    <a:pt x="19679993" y="0"/>
                  </a:lnTo>
                  <a:lnTo>
                    <a:pt x="19679993" y="1666240"/>
                  </a:lnTo>
                  <a:lnTo>
                    <a:pt x="0" y="1666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28600"/>
              <a:ext cx="19679992" cy="18948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b="true" sz="6199" spc="-37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3. get_features_num_regression()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322171" y="2409114"/>
            <a:ext cx="10710708" cy="2429586"/>
          </a:xfrm>
          <a:custGeom>
            <a:avLst/>
            <a:gdLst/>
            <a:ahLst/>
            <a:cxnLst/>
            <a:rect r="r" b="b" t="t" l="l"/>
            <a:pathLst>
              <a:path h="2429586" w="10710708">
                <a:moveTo>
                  <a:pt x="0" y="0"/>
                </a:moveTo>
                <a:lnTo>
                  <a:pt x="10710708" y="0"/>
                </a:lnTo>
                <a:lnTo>
                  <a:pt x="10710708" y="2429586"/>
                </a:lnTo>
                <a:lnTo>
                  <a:pt x="0" y="2429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3882" y="7422836"/>
            <a:ext cx="11195997" cy="1751655"/>
          </a:xfrm>
          <a:custGeom>
            <a:avLst/>
            <a:gdLst/>
            <a:ahLst/>
            <a:cxnLst/>
            <a:rect r="r" b="b" t="t" l="l"/>
            <a:pathLst>
              <a:path h="1751655" w="11195997">
                <a:moveTo>
                  <a:pt x="0" y="0"/>
                </a:moveTo>
                <a:lnTo>
                  <a:pt x="11195997" y="0"/>
                </a:lnTo>
                <a:lnTo>
                  <a:pt x="11195997" y="1751655"/>
                </a:lnTo>
                <a:lnTo>
                  <a:pt x="0" y="17516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63882" y="6391417"/>
            <a:ext cx="3324511" cy="54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4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Testeo de errores: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000625" y="726721"/>
            <a:ext cx="13335000" cy="1330706"/>
            <a:chOff x="0" y="0"/>
            <a:chExt cx="17780000" cy="1774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80000" cy="1774275"/>
            </a:xfrm>
            <a:custGeom>
              <a:avLst/>
              <a:gdLst/>
              <a:ahLst/>
              <a:cxnLst/>
              <a:rect r="r" b="b" t="t" l="l"/>
              <a:pathLst>
                <a:path h="1774275" w="17780000">
                  <a:moveTo>
                    <a:pt x="0" y="0"/>
                  </a:moveTo>
                  <a:lnTo>
                    <a:pt x="17780000" y="0"/>
                  </a:lnTo>
                  <a:lnTo>
                    <a:pt x="17780000" y="1774275"/>
                  </a:lnTo>
                  <a:lnTo>
                    <a:pt x="0" y="17742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80975"/>
              <a:ext cx="17780000" cy="19552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b="true" sz="6600" spc="-4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4</a:t>
              </a:r>
              <a:r>
                <a:rPr lang="en-US" b="true" sz="6600" spc="-4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. plot_features_num_regression()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689375" y="3290425"/>
            <a:ext cx="11702380" cy="5033282"/>
          </a:xfrm>
          <a:custGeom>
            <a:avLst/>
            <a:gdLst/>
            <a:ahLst/>
            <a:cxnLst/>
            <a:rect r="r" b="b" t="t" l="l"/>
            <a:pathLst>
              <a:path h="5033282" w="11702380">
                <a:moveTo>
                  <a:pt x="0" y="0"/>
                </a:moveTo>
                <a:lnTo>
                  <a:pt x="11702380" y="0"/>
                </a:lnTo>
                <a:lnTo>
                  <a:pt x="11702380" y="5033282"/>
                </a:lnTo>
                <a:lnTo>
                  <a:pt x="0" y="5033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78599" y="8830062"/>
            <a:ext cx="5102451" cy="555509"/>
          </a:xfrm>
          <a:custGeom>
            <a:avLst/>
            <a:gdLst/>
            <a:ahLst/>
            <a:cxnLst/>
            <a:rect r="r" b="b" t="t" l="l"/>
            <a:pathLst>
              <a:path h="555509" w="5102451">
                <a:moveTo>
                  <a:pt x="0" y="0"/>
                </a:moveTo>
                <a:lnTo>
                  <a:pt x="5102452" y="0"/>
                </a:lnTo>
                <a:lnTo>
                  <a:pt x="5102452" y="555508"/>
                </a:lnTo>
                <a:lnTo>
                  <a:pt x="0" y="5555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114800" y="2257452"/>
            <a:ext cx="13575429" cy="644833"/>
          </a:xfrm>
          <a:custGeom>
            <a:avLst/>
            <a:gdLst/>
            <a:ahLst/>
            <a:cxnLst/>
            <a:rect r="r" b="b" t="t" l="l"/>
            <a:pathLst>
              <a:path h="644833" w="13575429">
                <a:moveTo>
                  <a:pt x="0" y="0"/>
                </a:moveTo>
                <a:lnTo>
                  <a:pt x="13575429" y="0"/>
                </a:lnTo>
                <a:lnTo>
                  <a:pt x="13575429" y="644833"/>
                </a:lnTo>
                <a:lnTo>
                  <a:pt x="0" y="6448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229" y="9031616"/>
            <a:ext cx="3854777" cy="900353"/>
            <a:chOff x="0" y="0"/>
            <a:chExt cx="5139703" cy="1200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39690" cy="1200531"/>
            </a:xfrm>
            <a:custGeom>
              <a:avLst/>
              <a:gdLst/>
              <a:ahLst/>
              <a:cxnLst/>
              <a:rect r="r" b="b" t="t" l="l"/>
              <a:pathLst>
                <a:path h="1200531" w="5139690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1210" r="0" b="-5120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204281" y="655030"/>
            <a:ext cx="14759994" cy="1249680"/>
            <a:chOff x="0" y="0"/>
            <a:chExt cx="19679992" cy="16662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679993" cy="1666240"/>
            </a:xfrm>
            <a:custGeom>
              <a:avLst/>
              <a:gdLst/>
              <a:ahLst/>
              <a:cxnLst/>
              <a:rect r="r" b="b" t="t" l="l"/>
              <a:pathLst>
                <a:path h="1666240" w="19679993">
                  <a:moveTo>
                    <a:pt x="0" y="0"/>
                  </a:moveTo>
                  <a:lnTo>
                    <a:pt x="19679993" y="0"/>
                  </a:lnTo>
                  <a:lnTo>
                    <a:pt x="19679993" y="1666240"/>
                  </a:lnTo>
                  <a:lnTo>
                    <a:pt x="0" y="1666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28600"/>
              <a:ext cx="19679992" cy="18948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b="true" sz="6199" spc="-37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5</a:t>
              </a:r>
              <a:r>
                <a:rPr lang="en-US" b="true" sz="6199" spc="-37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. get_features_cat_regression()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033726" y="1904710"/>
            <a:ext cx="13873149" cy="7803646"/>
          </a:xfrm>
          <a:custGeom>
            <a:avLst/>
            <a:gdLst/>
            <a:ahLst/>
            <a:cxnLst/>
            <a:rect r="r" b="b" t="t" l="l"/>
            <a:pathLst>
              <a:path h="7803646" w="13873149">
                <a:moveTo>
                  <a:pt x="0" y="0"/>
                </a:moveTo>
                <a:lnTo>
                  <a:pt x="13873149" y="0"/>
                </a:lnTo>
                <a:lnTo>
                  <a:pt x="13873149" y="7803646"/>
                </a:lnTo>
                <a:lnTo>
                  <a:pt x="0" y="78036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DAGdoSrz91U</dc:identifier>
  <dcterms:modified xsi:type="dcterms:W3CDTF">2011-08-01T06:04:30Z</dcterms:modified>
  <cp:revision>1</cp:revision>
  <dc:title>Team Lost in ML.pptx</dc:title>
</cp:coreProperties>
</file>