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5" r:id="rId4"/>
    <p:sldId id="264" r:id="rId5"/>
    <p:sldId id="266" r:id="rId6"/>
  </p:sldIdLst>
  <p:sldSz cx="18288000" cy="10287000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Nunito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74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rabieelkharoua/students-performance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TextBox 5"/>
          <p:cNvSpPr txBox="1"/>
          <p:nvPr/>
        </p:nvSpPr>
        <p:spPr>
          <a:xfrm>
            <a:off x="4191000" y="495300"/>
            <a:ext cx="11666271" cy="1211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s-ES" sz="6999" b="1" noProof="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Team</a:t>
            </a:r>
            <a:r>
              <a:rPr lang="es-ES" sz="6999" b="1" noProof="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s-ES" sz="6999" b="1" noProof="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Challenge</a:t>
            </a:r>
            <a:r>
              <a:rPr lang="es-ES" sz="6999" b="1" noProof="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: </a:t>
            </a:r>
            <a:r>
              <a:rPr lang="es-ES" sz="6999" b="1" noProof="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Lost</a:t>
            </a:r>
            <a:r>
              <a:rPr lang="es-ES" sz="6999" b="1" noProof="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in ML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1033D09-0F10-F308-9421-10D136394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58904"/>
            <a:ext cx="12268200" cy="7017681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4D35F6DE-FFFA-2096-113C-20428B080EF2}"/>
              </a:ext>
            </a:extLst>
          </p:cNvPr>
          <p:cNvSpPr txBox="1"/>
          <p:nvPr/>
        </p:nvSpPr>
        <p:spPr>
          <a:xfrm>
            <a:off x="5181600" y="8782221"/>
            <a:ext cx="7402848" cy="1096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s-ES" sz="4000" b="1" noProof="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Herramientas básicas para 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TextBox 5"/>
          <p:cNvSpPr txBox="1"/>
          <p:nvPr/>
        </p:nvSpPr>
        <p:spPr>
          <a:xfrm>
            <a:off x="4191000" y="743053"/>
            <a:ext cx="11658599" cy="2468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s-ES" sz="6999" b="1" noProof="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Objetivos y descripción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181B75-6A27-5122-E0F5-1692358C6828}"/>
              </a:ext>
            </a:extLst>
          </p:cNvPr>
          <p:cNvSpPr txBox="1"/>
          <p:nvPr/>
        </p:nvSpPr>
        <p:spPr>
          <a:xfrm>
            <a:off x="1371601" y="3270528"/>
            <a:ext cx="15849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Objetivo del proyecto:</a:t>
            </a:r>
          </a:p>
          <a:p>
            <a:r>
              <a:rPr lang="es-ES" sz="3200" b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Construir un conjunto de herramientas básicas para facilitar la creación de modelos de ML.</a:t>
            </a:r>
            <a:endParaRPr lang="es-E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BA4397-74E5-7D30-5653-81BFAF85DB1E}"/>
              </a:ext>
            </a:extLst>
          </p:cNvPr>
          <p:cNvSpPr txBox="1"/>
          <p:nvPr/>
        </p:nvSpPr>
        <p:spPr>
          <a:xfrm>
            <a:off x="1371601" y="5486043"/>
            <a:ext cx="1584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Descripción</a:t>
            </a:r>
            <a:r>
              <a:rPr lang="es-ES" sz="5400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algn="just"/>
            <a:r>
              <a:rPr lang="es-E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Se ha desarrollado un módulo en Python que incluye un conjunto de funciones esenciales para el procesamiento de datos y la creación de modelos de ML. Este módulo, denominado 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`toolbox_ML.py`</a:t>
            </a:r>
            <a:r>
              <a:rPr lang="es-E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se utilizará en la siguiente fase para resolver un problema de 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E22A4-27EA-7B36-5ED0-71FE4E37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6A4D41D-0AC8-FA66-5586-91F48DA1428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387F895-356F-DCB9-2D59-15A89B508541}"/>
              </a:ext>
            </a:extLst>
          </p:cNvPr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4AB6321-D9E7-4457-BB2A-1C4D57F8ADE5}"/>
              </a:ext>
            </a:extLst>
          </p:cNvPr>
          <p:cNvSpPr txBox="1"/>
          <p:nvPr/>
        </p:nvSpPr>
        <p:spPr>
          <a:xfrm>
            <a:off x="4038600" y="733498"/>
            <a:ext cx="11429999" cy="1211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s-ES" sz="6999" b="1" noProof="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Archivos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3D413E-37C7-3328-148E-826425A9902A}"/>
              </a:ext>
            </a:extLst>
          </p:cNvPr>
          <p:cNvSpPr txBox="1"/>
          <p:nvPr/>
        </p:nvSpPr>
        <p:spPr>
          <a:xfrm>
            <a:off x="2133602" y="1945368"/>
            <a:ext cx="152399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toolbox_ML.py: </a:t>
            </a:r>
          </a:p>
          <a:p>
            <a:r>
              <a:rPr lang="es-E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Contiene el código de las funciones básicas para el preprocesamiento de datos, exploración y modelado.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4D93B9-1488-24A7-4A36-FEF677F6ADE0}"/>
              </a:ext>
            </a:extLst>
          </p:cNvPr>
          <p:cNvSpPr txBox="1"/>
          <p:nvPr/>
        </p:nvSpPr>
        <p:spPr>
          <a:xfrm>
            <a:off x="1066800" y="4111345"/>
            <a:ext cx="16306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Team_Challenge_ToolBox_I.ipynb</a:t>
            </a:r>
            <a:r>
              <a:rPr lang="es-ES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es-E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Ejemplo práctico que usa las funciones implementadas para desarrollar y probar un modelo de ML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09F2E3A-C31C-2EB1-A687-54380326300D}"/>
              </a:ext>
            </a:extLst>
          </p:cNvPr>
          <p:cNvSpPr txBox="1"/>
          <p:nvPr/>
        </p:nvSpPr>
        <p:spPr>
          <a:xfrm>
            <a:off x="1073258" y="6060400"/>
            <a:ext cx="1630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DataFrame</a:t>
            </a:r>
            <a:r>
              <a:rPr lang="es-ES" sz="5400" b="1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r>
              <a:rPr lang="es-E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El </a:t>
            </a:r>
            <a:r>
              <a:rPr lang="es-E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dataset</a:t>
            </a:r>
            <a:r>
              <a:rPr lang="es-E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utilizado para el ejemplo de Machine </a:t>
            </a:r>
            <a:r>
              <a:rPr lang="es-E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r>
              <a:rPr lang="es-E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es: </a:t>
            </a:r>
            <a:r>
              <a:rPr lang="fr-FR" sz="32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data/student_performance_data.csv</a:t>
            </a:r>
          </a:p>
          <a:p>
            <a:endParaRPr lang="es-ES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s-E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Fuente: 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https://www.kaggle.com/datasets/rabieelkharoua/students-performance-dataset</a:t>
            </a: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4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TextBox 5"/>
          <p:cNvSpPr txBox="1"/>
          <p:nvPr/>
        </p:nvSpPr>
        <p:spPr>
          <a:xfrm>
            <a:off x="5181600" y="365125"/>
            <a:ext cx="8294230" cy="1211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s-ES" sz="6999" b="1" noProof="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Funciones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47548D-D904-0C86-C012-BE3ECD3095D6}"/>
              </a:ext>
            </a:extLst>
          </p:cNvPr>
          <p:cNvSpPr txBox="1"/>
          <p:nvPr/>
        </p:nvSpPr>
        <p:spPr>
          <a:xfrm>
            <a:off x="2133602" y="1945368"/>
            <a:ext cx="152399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fr-FR" sz="5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DESCRIBE_DF.ipynb</a:t>
            </a:r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Análisis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descriptivo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del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DataFrame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013293-1B86-92F4-53EE-6F1F1DFB6AAF}"/>
              </a:ext>
            </a:extLst>
          </p:cNvPr>
          <p:cNvSpPr txBox="1"/>
          <p:nvPr/>
        </p:nvSpPr>
        <p:spPr>
          <a:xfrm>
            <a:off x="2133602" y="3619500"/>
            <a:ext cx="152399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fr-FR" sz="5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get_features_cat_regression.ipynb</a:t>
            </a:r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Extracción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características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categóricas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regresión</a:t>
            </a: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37476D-82D5-A9F8-1768-5BD91AA4DB58}"/>
              </a:ext>
            </a:extLst>
          </p:cNvPr>
          <p:cNvSpPr txBox="1"/>
          <p:nvPr/>
        </p:nvSpPr>
        <p:spPr>
          <a:xfrm>
            <a:off x="2133602" y="5295900"/>
            <a:ext cx="152399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fr-FR" sz="5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GET_FEATURES_NUM_REGRESSION.ipynb</a:t>
            </a:r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Extracción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características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numéricas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regresión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E0CFCA7-B7EB-93E5-7CFB-70E7EFFC9E00}"/>
              </a:ext>
            </a:extLst>
          </p:cNvPr>
          <p:cNvSpPr txBox="1"/>
          <p:nvPr/>
        </p:nvSpPr>
        <p:spPr>
          <a:xfrm>
            <a:off x="2136185" y="7123401"/>
            <a:ext cx="152399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</a:t>
            </a:r>
            <a:r>
              <a:rPr lang="fr-FR" sz="5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plot_features_cat_regression.ipynb</a:t>
            </a:r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Visualización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características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categóricas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regresión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CE086-D958-BD39-4D13-C0D3E0E27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D02D0F9-5E94-DA7C-56A6-90B78AC3069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b="-1801"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6DEB935-3407-0B55-7702-FA5B4861E24B}"/>
              </a:ext>
            </a:extLst>
          </p:cNvPr>
          <p:cNvSpPr/>
          <p:nvPr/>
        </p:nvSpPr>
        <p:spPr>
          <a:xfrm>
            <a:off x="14117229" y="9031616"/>
            <a:ext cx="3854777" cy="900353"/>
          </a:xfrm>
          <a:custGeom>
            <a:avLst/>
            <a:gdLst/>
            <a:ahLst/>
            <a:cxnLst/>
            <a:rect l="l" t="t" r="r" b="b"/>
            <a:pathLst>
              <a:path w="3854777" h="900353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D1EE929-23A7-9FCE-0428-2C41C50296FC}"/>
              </a:ext>
            </a:extLst>
          </p:cNvPr>
          <p:cNvSpPr txBox="1"/>
          <p:nvPr/>
        </p:nvSpPr>
        <p:spPr>
          <a:xfrm>
            <a:off x="5181600" y="365125"/>
            <a:ext cx="8294230" cy="1211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s-ES" sz="6999" b="1" noProof="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Funciones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FBD5E3-E067-435F-72F5-001F7227D1DC}"/>
              </a:ext>
            </a:extLst>
          </p:cNvPr>
          <p:cNvSpPr txBox="1"/>
          <p:nvPr/>
        </p:nvSpPr>
        <p:spPr>
          <a:xfrm>
            <a:off x="2133602" y="1945368"/>
            <a:ext cx="152399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fr-FR" sz="5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DESCRIBE_DF.ipynb</a:t>
            </a:r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Análisis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descriptivo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del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DataFrame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667D85-C8A0-2817-E50E-8A1A425DC0A9}"/>
              </a:ext>
            </a:extLst>
          </p:cNvPr>
          <p:cNvSpPr txBox="1"/>
          <p:nvPr/>
        </p:nvSpPr>
        <p:spPr>
          <a:xfrm>
            <a:off x="2133602" y="3619500"/>
            <a:ext cx="152399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fr-FR" sz="5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get_features_cat_regression.ipynb</a:t>
            </a:r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Extracción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características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categóricas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regresión</a:t>
            </a:r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F93767-CC0F-19A3-25D5-0A169D75E4AD}"/>
              </a:ext>
            </a:extLst>
          </p:cNvPr>
          <p:cNvSpPr txBox="1"/>
          <p:nvPr/>
        </p:nvSpPr>
        <p:spPr>
          <a:xfrm>
            <a:off x="2133602" y="5295900"/>
            <a:ext cx="1523999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fr-FR" sz="5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GET_FEATURES_NUM_REGRESSION.ipynb</a:t>
            </a:r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Extracción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características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numéricas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regresión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fr-F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04A83C-207E-AA1D-7B53-9083848CE173}"/>
              </a:ext>
            </a:extLst>
          </p:cNvPr>
          <p:cNvSpPr txBox="1"/>
          <p:nvPr/>
        </p:nvSpPr>
        <p:spPr>
          <a:xfrm>
            <a:off x="2136185" y="7123401"/>
            <a:ext cx="152399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</a:t>
            </a:r>
            <a:r>
              <a:rPr lang="fr-FR" sz="5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plot_features_cat_regression.ipynb</a:t>
            </a:r>
            <a:r>
              <a:rPr lang="fr-FR" sz="5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Visualización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de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características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categóricas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para </a:t>
            </a:r>
            <a:r>
              <a:rPr lang="fr-FR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regresión</a:t>
            </a:r>
            <a:r>
              <a:rPr lang="fr-F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312</Words>
  <Application>Microsoft Office PowerPoint</Application>
  <PresentationFormat>Personalizado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Nunito Bold</vt:lpstr>
      <vt:lpstr>Calibri</vt:lpstr>
      <vt:lpstr>Consolas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Miss Marple</dc:title>
  <dc:creator>José Yaya</dc:creator>
  <cp:lastModifiedBy>Yaya hermoza Juan jose</cp:lastModifiedBy>
  <cp:revision>8</cp:revision>
  <dcterms:created xsi:type="dcterms:W3CDTF">2006-08-16T00:00:00Z</dcterms:created>
  <dcterms:modified xsi:type="dcterms:W3CDTF">2025-01-29T19:30:06Z</dcterms:modified>
  <dc:identifier>DAGYpoia8vI</dc:identifier>
</cp:coreProperties>
</file>