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unito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55264" y="2647481"/>
            <a:ext cx="8777471" cy="5847990"/>
          </a:xfrm>
          <a:custGeom>
            <a:avLst/>
            <a:gdLst/>
            <a:ahLst/>
            <a:cxnLst/>
            <a:rect r="r" b="b" t="t" l="l"/>
            <a:pathLst>
              <a:path h="5847990" w="8777471">
                <a:moveTo>
                  <a:pt x="0" y="0"/>
                </a:moveTo>
                <a:lnTo>
                  <a:pt x="8777472" y="0"/>
                </a:lnTo>
                <a:lnTo>
                  <a:pt x="8777472" y="5847990"/>
                </a:lnTo>
                <a:lnTo>
                  <a:pt x="0" y="5847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7695" y="895350"/>
            <a:ext cx="755261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Team Miss Marple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987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6702518" y="3575125"/>
            <a:ext cx="3229867" cy="1543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9932386" y="3575125"/>
            <a:ext cx="2981363" cy="151849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" id="6"/>
          <p:cNvGrpSpPr/>
          <p:nvPr/>
        </p:nvGrpSpPr>
        <p:grpSpPr>
          <a:xfrm rot="0">
            <a:off x="10944238" y="5856835"/>
            <a:ext cx="4622613" cy="2359748"/>
            <a:chOff x="0" y="0"/>
            <a:chExt cx="1217478" cy="6214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6041" y="962025"/>
            <a:ext cx="14643259" cy="217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(1) Importamos pandas y sqlite3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(2) Establecemos conexión con la base de datos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(3) Creamos DataFrames de pandas con cada tabla de la base de datos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885372" y="5856835"/>
            <a:ext cx="4622613" cy="2359748"/>
            <a:chOff x="0" y="0"/>
            <a:chExt cx="1217478" cy="6214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7478" cy="621497"/>
            </a:xfrm>
            <a:custGeom>
              <a:avLst/>
              <a:gdLst/>
              <a:ahLst/>
              <a:cxnLst/>
              <a:rect r="r" b="b" t="t" l="l"/>
              <a:pathLst>
                <a:path h="621497" w="1217478">
                  <a:moveTo>
                    <a:pt x="0" y="0"/>
                  </a:moveTo>
                  <a:lnTo>
                    <a:pt x="1217478" y="0"/>
                  </a:lnTo>
                  <a:lnTo>
                    <a:pt x="1217478" y="621497"/>
                  </a:lnTo>
                  <a:lnTo>
                    <a:pt x="0" y="621497"/>
                  </a:lnTo>
                  <a:close/>
                </a:path>
              </a:pathLst>
            </a:custGeom>
            <a:solidFill>
              <a:srgbClr val="BC2E3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17478" cy="65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463713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28647" y="6039759"/>
            <a:ext cx="3736062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Resolución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 </a:t>
            </a:r>
            <a:r>
              <a:rPr lang="en-US" b="true" sz="5499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15377" y="771525"/>
            <a:ext cx="926377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crime_scene_report 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685518" y="3225165"/>
            <a:ext cx="5258158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description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crime_scene_report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date = '20180115'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type = 'murder' AND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              city = 'SQL City';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52158" y="3225165"/>
            <a:ext cx="7935842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(crime_scene_report["date"] == 20180115)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(crime_scene_report["city"] == "SQL City") &amp; \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          (crime_scene_report["type"] == "murder")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crime_scene_report[mascara]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9834" y="8331200"/>
            <a:ext cx="13122473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Testigos Annabel Miller y Morty Shapiro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70428" y="771525"/>
            <a:ext cx="4292680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 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interview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9804113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760770" y="3162300"/>
            <a:ext cx="5588198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transcript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interview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person_id = '16371'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25755" y="3429000"/>
            <a:ext cx="7546252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(interview["person_id"] == 16371)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interview[mascara]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5365" y="7704466"/>
            <a:ext cx="10167206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Información del asesinato y datos del asesino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39232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23940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get_fit_now_check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_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2350279" y="3225165"/>
            <a:ext cx="8334213" cy="378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membership_id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get_fit_now_check_in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membership_id LIKE '48Z%' AND check_in_date = '20180109'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4521" y="3225165"/>
            <a:ext cx="8224417" cy="426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mascara = ((get_fit_now_check_in["membership_id"].str.startswith("48Z")) &amp; \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    (get_fit_now_check_in["check_in_date"] == 20180109))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get_fit_now_check_in[mascara]</a:t>
            </a:r>
          </a:p>
          <a:p>
            <a:pPr algn="l">
              <a:lnSpc>
                <a:spcPts val="3779"/>
              </a:lnSpc>
            </a:pPr>
            <a:r>
              <a:rPr lang="en-US" sz="2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05306" y="8323591"/>
            <a:ext cx="767738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Asesino Jeremy Bowers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53" t="-1801" r="0" b="-18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17229" y="9031616"/>
            <a:ext cx="3854777" cy="900353"/>
          </a:xfrm>
          <a:custGeom>
            <a:avLst/>
            <a:gdLst/>
            <a:ahLst/>
            <a:cxnLst/>
            <a:rect r="r" b="b" t="t" l="l"/>
            <a:pathLst>
              <a:path h="900353" w="3854777">
                <a:moveTo>
                  <a:pt x="0" y="0"/>
                </a:moveTo>
                <a:lnTo>
                  <a:pt x="3854778" y="0"/>
                </a:lnTo>
                <a:lnTo>
                  <a:pt x="3854778" y="900353"/>
                </a:lnTo>
                <a:lnTo>
                  <a:pt x="0" y="90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748" t="-90971" r="-20623" b="-909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3709" y="685800"/>
            <a:ext cx="172055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Tabla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driver_license </a:t>
            </a:r>
            <a:r>
              <a:rPr lang="en-US" b="true" sz="450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y </a:t>
            </a:r>
            <a:r>
              <a:rPr lang="en-US" b="true" sz="4500" u="sng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person</a:t>
            </a:r>
          </a:p>
        </p:txBody>
      </p:sp>
      <p:sp>
        <p:nvSpPr>
          <p:cNvPr name="AutoShape 5" id="5"/>
          <p:cNvSpPr/>
          <p:nvPr/>
        </p:nvSpPr>
        <p:spPr>
          <a:xfrm>
            <a:off x="9436642" y="1771736"/>
            <a:ext cx="0" cy="58946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641188" y="2950528"/>
            <a:ext cx="8115300" cy="499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query = 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SELECT p.name, d.height, d.hair_color, d.car_make, d.car_model, d.gender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FROM drivers_license AS 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JOIN person AS p ON d.id = p.license_id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WHERE d.height BETWEEN 65 AND 67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d.hair_color = 'red'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d.gender = 'female'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d.car_make = 'Tesla'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d.car_model = 'Model S'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AND p.id IN (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SELECT f.person_id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FROM facebook_event_checkin AS f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WHERE f.event_name = 'SQL Symphony Concert'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);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'''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pd.read_sql_query(query, conn)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860862" y="2992131"/>
            <a:ext cx="8244094" cy="529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 = pd.merge(drivers_license, person, left_on='id', right_on='license_id', how="inner")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merged.columns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merged[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(merged['height'].between(65, 67))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(merged['hair_color'] == 'red')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(merged['gender'] == 'female')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(merged['car_make'] == 'tesla') &amp;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 (merged['car_model'] == 'model s') 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event_person_ids = facebook_event_checkin[facebook_event_checkin['event_name'] == 'SQL Symphony Concert']['person_id']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 = condicion[condicion['id_y'].isin(event_person_ids)]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condicion["name"]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393005" y="8340101"/>
            <a:ext cx="8767048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Mandante Miranda Priestly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771760" y="2146300"/>
            <a:ext cx="1004768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SQL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23119" y="2146300"/>
            <a:ext cx="1736765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Pandas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DAGYpoia8vI</dc:identifier>
  <dcterms:modified xsi:type="dcterms:W3CDTF">2011-08-01T06:04:30Z</dcterms:modified>
  <cp:revision>1</cp:revision>
  <dc:title>Team Miss Marple</dc:title>
</cp:coreProperties>
</file>