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652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76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758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088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111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03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898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060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997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288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87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8/12/2022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6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3" descr="Textured blue background">
            <a:extLst>
              <a:ext uri="{FF2B5EF4-FFF2-40B4-BE49-F238E27FC236}">
                <a16:creationId xmlns:a16="http://schemas.microsoft.com/office/drawing/2014/main" id="{CEEDF631-3981-50F5-81CE-D051DC4F35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64" r="17628" b="2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47" name="Rectangle 8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Arc 10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B62DB-8DBE-F8C2-661D-EB7C76E42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795509"/>
            <a:ext cx="4092525" cy="279860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SAMPLE PPT TO PDF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CAD36-187C-618F-63F6-906973F87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3686187"/>
            <a:ext cx="4092525" cy="2292581"/>
          </a:xfrm>
        </p:spPr>
        <p:txBody>
          <a:bodyPr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9438734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ShapesVTI</vt:lpstr>
      <vt:lpstr>SAMPLE PPT TO PDF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 TO PDF</dc:title>
  <dc:creator>Saravanakumar S</dc:creator>
  <cp:lastModifiedBy>Saravanakumar S</cp:lastModifiedBy>
  <cp:revision>1</cp:revision>
  <dcterms:created xsi:type="dcterms:W3CDTF">2022-08-12T12:24:23Z</dcterms:created>
  <dcterms:modified xsi:type="dcterms:W3CDTF">2022-08-12T12:24:58Z</dcterms:modified>
</cp:coreProperties>
</file>