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2869cc50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2869cc50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2869cc50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2869cc50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61f6f628b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61f6f628b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2869cc50c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2869cc50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61f6f628b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61f6f628b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61f6f628b_2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61f6f628b_2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61f6f628b_2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61f6f628b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61f6f628b_2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61f6f628b_2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ranscendent-kringle-16abc9.netlify.app/" TargetMode="External"/><Relationship Id="rId4" Type="http://schemas.openxmlformats.org/officeDocument/2006/relationships/hyperlink" Target="https://github.com/apyosi/ecommerce-sho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ShopAddict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Rob, Anton, Ivelina and Ramaz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Pitch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Target audience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Variety of products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Time saving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Convenient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Adaptability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1100375" y="130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50" y="834825"/>
            <a:ext cx="5201073" cy="28406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5158100" y="624325"/>
            <a:ext cx="3941100" cy="32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We like to follow the trend!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Since 2001, online sales have grown by 300% while departments store sales have dropped by 50%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In 2040, its estimated 95% of all purchase transactions will be </a:t>
            </a:r>
            <a:r>
              <a:rPr lang="en-GB"/>
              <a:t>facilitated</a:t>
            </a:r>
            <a:r>
              <a:rPr lang="en-GB"/>
              <a:t> by e-commerce.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>
                <a:highlight>
                  <a:schemeClr val="lt1"/>
                </a:highlight>
              </a:rPr>
              <a:t>UK online sales growing throughout 2022, including finishing up August nearly 58% above the same month in 2021.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152475"/>
            <a:ext cx="85206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is a demand for </a:t>
            </a:r>
            <a:r>
              <a:rPr lang="en-GB"/>
              <a:t>convenient</a:t>
            </a:r>
            <a:r>
              <a:rPr lang="en-GB"/>
              <a:t> </a:t>
            </a:r>
            <a:r>
              <a:rPr lang="en-GB"/>
              <a:t>online</a:t>
            </a:r>
            <a:r>
              <a:rPr lang="en-GB"/>
              <a:t> shopping.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During the covid period. Most companies had to resort to </a:t>
            </a:r>
            <a:r>
              <a:rPr lang="en-GB"/>
              <a:t>online</a:t>
            </a:r>
            <a:r>
              <a:rPr lang="en-GB"/>
              <a:t> selling to stay afloat, during such circumstances, the market had </a:t>
            </a:r>
            <a:r>
              <a:rPr lang="en-GB"/>
              <a:t>evolved</a:t>
            </a:r>
            <a:r>
              <a:rPr lang="en-GB"/>
              <a:t> to be more online orientated.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For every household, this became an ordinary habit, to shop online.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Because of this demand, we wanted to create a </a:t>
            </a:r>
            <a:r>
              <a:rPr lang="en-GB"/>
              <a:t>shopping</a:t>
            </a:r>
            <a:r>
              <a:rPr lang="en-GB"/>
              <a:t> experience that will bring: </a:t>
            </a:r>
            <a:r>
              <a:rPr lang="en-GB"/>
              <a:t>Target audience.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Variety of products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Time saving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Convenient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Adaptability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Node.js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API - DummyJSON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Tailwind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Hero Icons/React Icons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Alice-Carousel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React router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Confetti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Netlify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41500" y="1017800"/>
            <a:ext cx="8665200" cy="3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0"/>
              <a:t>Breakdown of tasks and roles</a:t>
            </a:r>
            <a:endParaRPr sz="6500"/>
          </a:p>
          <a:p>
            <a:pPr indent="-331787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-GB" sz="6500"/>
              <a:t>We had a dynamic role distribution, in which we had kept each other on a level, without a particular task being underdeveloped, we helped each other for more difficult tasks.</a:t>
            </a:r>
            <a:endParaRPr sz="6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6500"/>
              <a:t>Challenges</a:t>
            </a:r>
            <a:endParaRPr sz="6500"/>
          </a:p>
          <a:p>
            <a:pPr indent="-331787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-GB" sz="6500"/>
              <a:t>Tailwind was an issue due to unfamiliarity.</a:t>
            </a:r>
            <a:endParaRPr sz="6500"/>
          </a:p>
          <a:p>
            <a:pPr indent="-3317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500"/>
              <a:t>We had particular issues including JS orientated, such as the cart, and its functionality.</a:t>
            </a:r>
            <a:endParaRPr sz="6500"/>
          </a:p>
          <a:p>
            <a:pPr indent="-3317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500"/>
              <a:t>Certain GitHub issues affecting production and causing delays.</a:t>
            </a:r>
            <a:endParaRPr sz="6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6500"/>
              <a:t>Successes</a:t>
            </a:r>
            <a:endParaRPr sz="6500"/>
          </a:p>
          <a:p>
            <a:pPr indent="-331787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-GB" sz="6500"/>
              <a:t>Team communication</a:t>
            </a:r>
            <a:endParaRPr sz="6500"/>
          </a:p>
          <a:p>
            <a:pPr indent="-3317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500"/>
              <a:t>Running App</a:t>
            </a:r>
            <a:endParaRPr sz="6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Direction for future development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Customer L</a:t>
            </a:r>
            <a:r>
              <a:rPr lang="en-GB"/>
              <a:t>ogins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Payment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Dynamic menu - Adding more distinct item choices i.e. shoes, hats etc instead of just men and women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Develop Apps Saleable Package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Deployment: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https://transcendent-kringle-16abc9.netlify.app/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GitHub: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https://github.com/apyosi/ecommerce-shop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