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0FA5-3A8A-D9B1-F87B-FCCB376BD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7A91-AF4B-16D0-AC7E-59B24C38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A8B9-2745-1324-3382-35B799FB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E2A3-27A8-8AE1-42CE-FA3B60B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94E2-CA6F-714E-E5A1-AE3DB9DD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417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C05-A75C-2574-A05E-A11283F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4BF26-A249-3896-41D7-E96200BA0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8097-B668-53E3-A406-49786055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ECFB-CEEF-498E-DCA1-D62142FC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0B5C-95A9-5841-CD1D-F9250B47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E5872-F40D-AA77-C4C5-2E508047A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6199C-AB33-0FD9-FDA2-CB1E3E90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CE20-60AA-ABF1-FB6C-9BFE57B0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6695-A176-E45A-4247-9CC480D6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E734-C4C2-B449-D8D0-F3451DD3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42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7CB4-4D84-C539-5246-ED455405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44D0-920A-C75E-D22D-2B36FB9B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C75B-2C3F-FF9B-F43F-935BB54C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52E7A-3F16-A443-786F-5243B9E1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AB40-800D-8C83-2F93-E1DB782C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284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78B2-3914-C68F-E995-395FEFF6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83A0-C0A6-B60B-39F6-91B28EB6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7C0D-9E96-5B6A-2229-5A303604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89A50-FCA8-B80D-DEFF-CBA0CB94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4093-ACDE-A97F-A113-AB9D8D40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50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C9E5-9DF9-B5FB-48EA-43D0218C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0269-ADDC-C559-5676-0B975CCA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95473-E529-BA08-7CA6-0210673DD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A11F7-AE37-6B44-5A48-99E23180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FF615-1C42-0723-A174-26005E59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9DCEE-FF77-AEA0-BC4E-692694E9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059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5AD-3609-0C14-DDE9-7C5BF8E2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CE58-B48B-DD76-CF23-D0A4BD89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9D891-6B9C-C353-A873-4B4E08CF5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ACEC0-2F5C-D2C2-E8AC-EFB36245D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9CA07-B7D6-C817-8E57-3F162E8DA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D6DFD-B422-0C28-D3EE-6E04347A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1837E-CDFA-AE19-959A-AB59CE4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C2CBD-67A4-9EDD-FD41-0611BC23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819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F42D-3F8F-CFFB-672F-3CE98EB4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B9FBF-3998-D2E0-8FBB-A3AA4A80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7B8DB-8788-438F-ECB5-BD4B4EF1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452B-CCB9-AACF-365F-51B6E3D6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6168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2F340-2472-D57E-A75E-B69650E5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35592-D540-80E7-F718-A44AF725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AD9CA-A7F7-087B-59CD-B8BC943E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913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099B-20ED-BA70-1A39-74021941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59A7-3D8C-E91A-A65D-4B09F6DE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BB875-36CD-E25B-7637-1B3848E9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2091D-1AB7-2785-9066-04C3B89C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197EC-14C0-7365-6100-DA1A47F7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62AA-6F3A-1268-EC89-35559652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800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7398-D34E-4489-888E-F97709AD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D251E-1C1B-318D-470B-CCA6A1D93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8BD34-8B2C-BBB4-E52F-99B5783D9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48D2-1CFC-E9B2-1C72-223C8C3C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B03D8-25AE-F5B8-6154-DD7897E6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AEC6-DF54-1008-F450-ECBA6B9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650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358FF-EC20-5379-695D-4D25EA3E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2502-C893-D4F1-A565-AC12CA70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357-7DDB-3F8D-C585-12E7B4681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1DEF7-FCF1-4EBD-83EE-3CB7699EC4AD}" type="datetimeFigureOut">
              <a:rPr lang="en-AE" smtClean="0"/>
              <a:t>23/03/2024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3E15-628F-2F7B-63EE-C73F94738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AE38-7978-E11B-C4A3-12A1EBED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38F9B-256E-4CA3-8FCA-2B08ED8C6D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909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488-B024-F369-4B1D-37C5B149B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193040"/>
            <a:ext cx="9144000" cy="1076960"/>
          </a:xfrm>
        </p:spPr>
        <p:txBody>
          <a:bodyPr/>
          <a:lstStyle/>
          <a:p>
            <a:r>
              <a:rPr lang="en-US" dirty="0"/>
              <a:t>ISTE 240 Project format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39BE9-BE01-3EB4-66F9-0B6851212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0000"/>
            <a:ext cx="9144000" cy="46329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First Webpage – Homepage (Everyone will work)</a:t>
            </a:r>
          </a:p>
          <a:p>
            <a:pPr algn="l"/>
            <a:r>
              <a:rPr lang="en-GB" dirty="0"/>
              <a:t>Second Webpage - Log in Webpage (Yahavi)</a:t>
            </a:r>
          </a:p>
          <a:p>
            <a:pPr algn="l"/>
            <a:r>
              <a:rPr lang="en-GB" dirty="0"/>
              <a:t>Third Webpage – Log in Webpage (Yahavi)</a:t>
            </a:r>
          </a:p>
          <a:p>
            <a:pPr algn="l"/>
            <a:r>
              <a:rPr lang="en-GB" dirty="0"/>
              <a:t>Fourth Webpage - student log in page (Zafar, Yahavi, Tanzeel)</a:t>
            </a:r>
          </a:p>
          <a:p>
            <a:pPr algn="l"/>
            <a:r>
              <a:rPr lang="en-GB" dirty="0"/>
              <a:t>Fifth Webpage - Games webpage (multiple for games) (Zafar, Yahavi)</a:t>
            </a:r>
          </a:p>
          <a:p>
            <a:pPr algn="l"/>
            <a:r>
              <a:rPr lang="en-GB" dirty="0"/>
              <a:t>Sixth Webpage – Instructions(games) webpage (Zafar, Yahavi)</a:t>
            </a:r>
          </a:p>
          <a:p>
            <a:pPr algn="l"/>
            <a:r>
              <a:rPr lang="en-GB" dirty="0"/>
              <a:t>Seventh Webpage - Videos webpage (Yahavi, Tanzeel)</a:t>
            </a:r>
          </a:p>
          <a:p>
            <a:pPr algn="l"/>
            <a:r>
              <a:rPr lang="en-GB" dirty="0"/>
              <a:t>Eighth Webpage - Dashboard webpage (</a:t>
            </a:r>
            <a:r>
              <a:rPr lang="en-GB" dirty="0" err="1"/>
              <a:t>Aamina</a:t>
            </a:r>
            <a:r>
              <a:rPr lang="en-GB" dirty="0"/>
              <a:t>, Noor)</a:t>
            </a:r>
          </a:p>
          <a:p>
            <a:pPr algn="l"/>
            <a:r>
              <a:rPr lang="en-GB" dirty="0"/>
              <a:t>Nineth Webpage – parents log in page (Zafar, Yahavi, Tanzeel)</a:t>
            </a:r>
          </a:p>
          <a:p>
            <a:pPr algn="l"/>
            <a:r>
              <a:rPr lang="en-GB" dirty="0"/>
              <a:t>Tenth Webpage- Dashboard webpage (</a:t>
            </a:r>
            <a:r>
              <a:rPr lang="en-GB" dirty="0" err="1"/>
              <a:t>Aamina</a:t>
            </a:r>
            <a:r>
              <a:rPr lang="en-GB" dirty="0"/>
              <a:t>, Noor)</a:t>
            </a:r>
          </a:p>
          <a:p>
            <a:pPr algn="l"/>
            <a:r>
              <a:rPr lang="en-AE" dirty="0"/>
              <a:t>Eleventh Webpage – Fundraiser webpage (</a:t>
            </a:r>
            <a:r>
              <a:rPr lang="en-AE" dirty="0" err="1"/>
              <a:t>Aamina</a:t>
            </a:r>
            <a:r>
              <a:rPr lang="en-AE" dirty="0"/>
              <a:t>)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53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ISTE 240 Project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ISTE 240 Project format</dc:title>
  <dc:creator>Yahavi Shah (RIT Student)</dc:creator>
  <cp:lastModifiedBy>Yahavi Shah (RIT Student)</cp:lastModifiedBy>
  <cp:revision>2</cp:revision>
  <dcterms:created xsi:type="dcterms:W3CDTF">2024-03-23T18:02:13Z</dcterms:created>
  <dcterms:modified xsi:type="dcterms:W3CDTF">2024-03-23T18:49:55Z</dcterms:modified>
</cp:coreProperties>
</file>