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6" r:id="rId4"/>
    <p:sldId id="277" r:id="rId5"/>
    <p:sldId id="278" r:id="rId6"/>
    <p:sldId id="279" r:id="rId7"/>
    <p:sldId id="280" r:id="rId8"/>
    <p:sldId id="258" r:id="rId9"/>
    <p:sldId id="268" r:id="rId10"/>
    <p:sldId id="269" r:id="rId11"/>
    <p:sldId id="271" r:id="rId12"/>
    <p:sldId id="272" r:id="rId13"/>
    <p:sldId id="273" r:id="rId14"/>
    <p:sldId id="274" r:id="rId15"/>
    <p:sldId id="260" r:id="rId16"/>
    <p:sldId id="259" r:id="rId17"/>
    <p:sldId id="261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山崎 海虎" initials="山崎" lastIdx="3" clrIdx="0">
    <p:extLst>
      <p:ext uri="{19B8F6BF-5375-455C-9EA6-DF929625EA0E}">
        <p15:presenceInfo xmlns:p15="http://schemas.microsoft.com/office/powerpoint/2012/main" userId="3408cc720aa9b4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山崎 海虎" userId="3408cc720aa9b4e6" providerId="LiveId" clId="{CDB0B527-0501-4AD1-8B9E-EC68E0252D03}"/>
    <pc:docChg chg="undo custSel addSld delSld modSld">
      <pc:chgData name="山崎 海虎" userId="3408cc720aa9b4e6" providerId="LiveId" clId="{CDB0B527-0501-4AD1-8B9E-EC68E0252D03}" dt="2021-06-30T02:40:40.207" v="155"/>
      <pc:docMkLst>
        <pc:docMk/>
      </pc:docMkLst>
      <pc:sldChg chg="addSp delSp modSp mod delDesignElem">
        <pc:chgData name="山崎 海虎" userId="3408cc720aa9b4e6" providerId="LiveId" clId="{CDB0B527-0501-4AD1-8B9E-EC68E0252D03}" dt="2021-06-29T14:52:06.032" v="119" actId="20577"/>
        <pc:sldMkLst>
          <pc:docMk/>
          <pc:sldMk cId="3387741501" sldId="256"/>
        </pc:sldMkLst>
        <pc:spChg chg="mod">
          <ac:chgData name="山崎 海虎" userId="3408cc720aa9b4e6" providerId="LiveId" clId="{CDB0B527-0501-4AD1-8B9E-EC68E0252D03}" dt="2021-06-29T14:52:06.032" v="119" actId="20577"/>
          <ac:spMkLst>
            <pc:docMk/>
            <pc:sldMk cId="3387741501" sldId="256"/>
            <ac:spMk id="2" creationId="{635C0A5C-60C2-41D1-815D-ED3C4BF12308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3387741501" sldId="256"/>
            <ac:spMk id="26" creationId="{081EA652-8C6A-4E69-BEB9-170809474553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3387741501" sldId="256"/>
            <ac:spMk id="28" creationId="{5298780A-33B9-4EA2-8F67-DE68AD62841B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3387741501" sldId="256"/>
            <ac:spMk id="30" creationId="{7F488E8B-4E1E-4402-8935-D4E6C02615C7}"/>
          </ac:spMkLst>
        </pc:spChg>
      </pc:sldChg>
      <pc:sldChg chg="addSp delSp delDesignElem">
        <pc:chgData name="山崎 海虎" userId="3408cc720aa9b4e6" providerId="LiveId" clId="{CDB0B527-0501-4AD1-8B9E-EC68E0252D03}" dt="2021-06-29T14:43:31.467" v="8"/>
        <pc:sldMkLst>
          <pc:docMk/>
          <pc:sldMk cId="2271448879" sldId="258"/>
        </pc:sldMkLst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271448879" sldId="258"/>
            <ac:spMk id="36" creationId="{141ACBDB-38F8-4B34-8183-BD95B4E55A62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271448879" sldId="258"/>
            <ac:spMk id="37" creationId="{46D6306C-ED4F-4AAE-B4A5-EEA6AFAD726E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271448879" sldId="258"/>
            <ac:spMk id="38" creationId="{DE00DB52-3455-4E2F-867B-A6D0516E175B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271448879" sldId="258"/>
            <ac:spMk id="39" creationId="{0EC5361D-F897-4856-B945-0455A365EB24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271448879" sldId="258"/>
            <ac:spMk id="40" creationId="{9E914C83-E0D8-4953-92D5-169D28CB43AE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271448879" sldId="258"/>
            <ac:spMk id="41" creationId="{4508C0C5-2268-42B5-B3C8-4D0899E05F8C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271448879" sldId="258"/>
            <ac:spMk id="42" creationId="{3512E083-F550-46AF-8490-767ECFD00CB7}"/>
          </ac:spMkLst>
        </pc:spChg>
      </pc:sldChg>
      <pc:sldChg chg="addSp delSp modSp delDesignElem">
        <pc:chgData name="山崎 海虎" userId="3408cc720aa9b4e6" providerId="LiveId" clId="{CDB0B527-0501-4AD1-8B9E-EC68E0252D03}" dt="2021-06-29T14:48:43.552" v="47" actId="255"/>
        <pc:sldMkLst>
          <pc:docMk/>
          <pc:sldMk cId="1621495147" sldId="259"/>
        </pc:sldMkLst>
        <pc:spChg chg="mod">
          <ac:chgData name="山崎 海虎" userId="3408cc720aa9b4e6" providerId="LiveId" clId="{CDB0B527-0501-4AD1-8B9E-EC68E0252D03}" dt="2021-06-29T14:48:43.552" v="47" actId="255"/>
          <ac:spMkLst>
            <pc:docMk/>
            <pc:sldMk cId="1621495147" sldId="259"/>
            <ac:spMk id="3" creationId="{437F3546-3E52-4FA2-A90F-770A6314EDCE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1621495147" sldId="259"/>
            <ac:spMk id="30" creationId="{46D6306C-ED4F-4AAE-B4A5-EEA6AFAD726E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1621495147" sldId="259"/>
            <ac:spMk id="32" creationId="{0EC5361D-F897-4856-B945-0455A365EB24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1621495147" sldId="259"/>
            <ac:spMk id="34" creationId="{4508C0C5-2268-42B5-B3C8-4D0899E05F8C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1621495147" sldId="259"/>
            <ac:spMk id="36" creationId="{141ACBDB-38F8-4B34-8183-BD95B4E55A62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1621495147" sldId="259"/>
            <ac:spMk id="38" creationId="{DE00DB52-3455-4E2F-867B-A6D0516E175B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1621495147" sldId="259"/>
            <ac:spMk id="40" creationId="{9E914C83-E0D8-4953-92D5-169D28CB43AE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1621495147" sldId="259"/>
            <ac:spMk id="42" creationId="{3512E083-F550-46AF-8490-767ECFD00CB7}"/>
          </ac:spMkLst>
        </pc:spChg>
      </pc:sldChg>
      <pc:sldChg chg="addSp delSp delDesignElem">
        <pc:chgData name="山崎 海虎" userId="3408cc720aa9b4e6" providerId="LiveId" clId="{CDB0B527-0501-4AD1-8B9E-EC68E0252D03}" dt="2021-06-29T14:43:31.467" v="8"/>
        <pc:sldMkLst>
          <pc:docMk/>
          <pc:sldMk cId="2018845855" sldId="260"/>
        </pc:sldMkLst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018845855" sldId="260"/>
            <ac:spMk id="30" creationId="{2B566528-1B12-4246-9431-5C2D7D081168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018845855" sldId="260"/>
            <ac:spMk id="32" creationId="{2E80C965-DB6D-4F81-9E9E-B027384D0BD6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018845855" sldId="260"/>
            <ac:spMk id="34" creationId="{A580F890-B085-4E95-96AA-55AEBEC5CE6E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018845855" sldId="260"/>
            <ac:spMk id="36" creationId="{D3F51FEB-38FB-4F6C-9F7B-2F2AFAB65463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2018845855" sldId="260"/>
            <ac:spMk id="38" creationId="{1E547BA6-BAE0-43BB-A7CA-60F69CE252F0}"/>
          </ac:spMkLst>
        </pc:spChg>
      </pc:sldChg>
      <pc:sldChg chg="addSp delSp modSp mod delDesignElem">
        <pc:chgData name="山崎 海虎" userId="3408cc720aa9b4e6" providerId="LiveId" clId="{CDB0B527-0501-4AD1-8B9E-EC68E0252D03}" dt="2021-06-29T14:48:31.253" v="46" actId="1076"/>
        <pc:sldMkLst>
          <pc:docMk/>
          <pc:sldMk cId="3705512761" sldId="261"/>
        </pc:sldMkLst>
        <pc:spChg chg="mod">
          <ac:chgData name="山崎 海虎" userId="3408cc720aa9b4e6" providerId="LiveId" clId="{CDB0B527-0501-4AD1-8B9E-EC68E0252D03}" dt="2021-06-29T14:48:31.253" v="46" actId="1076"/>
          <ac:spMkLst>
            <pc:docMk/>
            <pc:sldMk cId="3705512761" sldId="261"/>
            <ac:spMk id="3" creationId="{9818A072-18BC-4733-9B28-69F8C6867C61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3705512761" sldId="261"/>
            <ac:spMk id="30" creationId="{12FB12AE-71D1-47FD-9AC3-EE2C07424534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3705512761" sldId="261"/>
            <ac:spMk id="32" creationId="{64853C7E-3CBA-4464-865F-6044D94B1BE9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3705512761" sldId="261"/>
            <ac:spMk id="34" creationId="{55EFEC59-B929-4851-9DEF-9106F27979A9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3705512761" sldId="261"/>
            <ac:spMk id="36" creationId="{6C132392-D5FF-4588-8FA1-5BAD77BF6464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3705512761" sldId="261"/>
            <ac:spMk id="38" creationId="{C7EAC045-695C-4E73-9B7C-AFD6FB22DA20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3705512761" sldId="261"/>
            <ac:spMk id="40" creationId="{404A7A3A-BEAE-4BC6-A163-5D0E5F8C4669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3705512761" sldId="261"/>
            <ac:spMk id="42" creationId="{12ED3B7D-405D-4DFA-8608-B6DE7467183E}"/>
          </ac:spMkLst>
        </pc:spChg>
      </pc:sldChg>
      <pc:sldChg chg="addSp delSp modSp delDesignElem">
        <pc:chgData name="山崎 海虎" userId="3408cc720aa9b4e6" providerId="LiveId" clId="{CDB0B527-0501-4AD1-8B9E-EC68E0252D03}" dt="2021-06-29T14:49:26.517" v="59" actId="113"/>
        <pc:sldMkLst>
          <pc:docMk/>
          <pc:sldMk cId="4023174434" sldId="262"/>
        </pc:sldMkLst>
        <pc:spChg chg="mod">
          <ac:chgData name="山崎 海虎" userId="3408cc720aa9b4e6" providerId="LiveId" clId="{CDB0B527-0501-4AD1-8B9E-EC68E0252D03}" dt="2021-06-29T14:49:26.517" v="59" actId="113"/>
          <ac:spMkLst>
            <pc:docMk/>
            <pc:sldMk cId="4023174434" sldId="262"/>
            <ac:spMk id="3" creationId="{9BFFEC8E-12EA-4304-9A01-85820B36880E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4023174434" sldId="262"/>
            <ac:spMk id="44" creationId="{12FB12AE-71D1-47FD-9AC3-EE2C07424534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4023174434" sldId="262"/>
            <ac:spMk id="45" creationId="{64853C7E-3CBA-4464-865F-6044D94B1BE9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4023174434" sldId="262"/>
            <ac:spMk id="46" creationId="{55EFEC59-B929-4851-9DEF-9106F27979A9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4023174434" sldId="262"/>
            <ac:spMk id="47" creationId="{6C132392-D5FF-4588-8FA1-5BAD77BF6464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4023174434" sldId="262"/>
            <ac:spMk id="48" creationId="{C7EAC045-695C-4E73-9B7C-AFD6FB22DA20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4023174434" sldId="262"/>
            <ac:spMk id="49" creationId="{404A7A3A-BEAE-4BC6-A163-5D0E5F8C4669}"/>
          </ac:spMkLst>
        </pc:spChg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4023174434" sldId="262"/>
            <ac:spMk id="50" creationId="{12ED3B7D-405D-4DFA-8608-B6DE7467183E}"/>
          </ac:spMkLst>
        </pc:spChg>
      </pc:sldChg>
      <pc:sldChg chg="addSp delSp delDesignElem">
        <pc:chgData name="山崎 海虎" userId="3408cc720aa9b4e6" providerId="LiveId" clId="{CDB0B527-0501-4AD1-8B9E-EC68E0252D03}" dt="2021-06-29T14:43:31.467" v="8"/>
        <pc:sldMkLst>
          <pc:docMk/>
          <pc:sldMk cId="1543828185" sldId="263"/>
        </pc:sldMkLst>
        <pc:spChg chg="add del">
          <ac:chgData name="山崎 海虎" userId="3408cc720aa9b4e6" providerId="LiveId" clId="{CDB0B527-0501-4AD1-8B9E-EC68E0252D03}" dt="2021-06-29T14:43:31.467" v="8"/>
          <ac:spMkLst>
            <pc:docMk/>
            <pc:sldMk cId="1543828185" sldId="263"/>
            <ac:spMk id="30" creationId="{2B566528-1B12-4246-9431-5C2D7D081168}"/>
          </ac:spMkLst>
        </pc:spChg>
        <pc:grpChg chg="add del">
          <ac:chgData name="山崎 海虎" userId="3408cc720aa9b4e6" providerId="LiveId" clId="{CDB0B527-0501-4AD1-8B9E-EC68E0252D03}" dt="2021-06-29T14:43:31.467" v="8"/>
          <ac:grpSpMkLst>
            <pc:docMk/>
            <pc:sldMk cId="1543828185" sldId="263"/>
            <ac:grpSpMk id="32" creationId="{4724F874-E407-41A5-918C-1CF5DF5269E1}"/>
          </ac:grpSpMkLst>
        </pc:grpChg>
        <pc:grpChg chg="add del">
          <ac:chgData name="山崎 海虎" userId="3408cc720aa9b4e6" providerId="LiveId" clId="{CDB0B527-0501-4AD1-8B9E-EC68E0252D03}" dt="2021-06-29T14:43:31.467" v="8"/>
          <ac:grpSpMkLst>
            <pc:docMk/>
            <pc:sldMk cId="1543828185" sldId="263"/>
            <ac:grpSpMk id="36" creationId="{DC8D6E3B-FFED-480F-941D-FE376375B8B7}"/>
          </ac:grpSpMkLst>
        </pc:grpChg>
      </pc:sldChg>
      <pc:sldChg chg="del">
        <pc:chgData name="山崎 海虎" userId="3408cc720aa9b4e6" providerId="LiveId" clId="{CDB0B527-0501-4AD1-8B9E-EC68E0252D03}" dt="2021-06-29T14:45:30.999" v="17" actId="47"/>
        <pc:sldMkLst>
          <pc:docMk/>
          <pc:sldMk cId="1541249585" sldId="265"/>
        </pc:sldMkLst>
      </pc:sldChg>
      <pc:sldChg chg="del">
        <pc:chgData name="山崎 海虎" userId="3408cc720aa9b4e6" providerId="LiveId" clId="{CDB0B527-0501-4AD1-8B9E-EC68E0252D03}" dt="2021-06-29T14:46:41.886" v="24" actId="47"/>
        <pc:sldMkLst>
          <pc:docMk/>
          <pc:sldMk cId="1672998571" sldId="266"/>
        </pc:sldMkLst>
      </pc:sldChg>
      <pc:sldChg chg="del">
        <pc:chgData name="山崎 海虎" userId="3408cc720aa9b4e6" providerId="LiveId" clId="{CDB0B527-0501-4AD1-8B9E-EC68E0252D03}" dt="2021-06-29T14:47:23.857" v="31" actId="47"/>
        <pc:sldMkLst>
          <pc:docMk/>
          <pc:sldMk cId="2841231545" sldId="267"/>
        </pc:sldMkLst>
      </pc:sldChg>
      <pc:sldChg chg="addSp delSp modSp add mod modAnim addCm">
        <pc:chgData name="山崎 海虎" userId="3408cc720aa9b4e6" providerId="LiveId" clId="{CDB0B527-0501-4AD1-8B9E-EC68E0252D03}" dt="2021-06-30T02:40:40.207" v="155"/>
        <pc:sldMkLst>
          <pc:docMk/>
          <pc:sldMk cId="3720979216" sldId="268"/>
        </pc:sldMkLst>
        <pc:spChg chg="del">
          <ac:chgData name="山崎 海虎" userId="3408cc720aa9b4e6" providerId="LiveId" clId="{CDB0B527-0501-4AD1-8B9E-EC68E0252D03}" dt="2021-06-29T14:45:01.506" v="10" actId="478"/>
          <ac:spMkLst>
            <pc:docMk/>
            <pc:sldMk cId="3720979216" sldId="268"/>
            <ac:spMk id="2" creationId="{4D700045-9542-4D5E-96CD-C7700DA57662}"/>
          </ac:spMkLst>
        </pc:spChg>
        <pc:spChg chg="add mod">
          <ac:chgData name="山崎 海虎" userId="3408cc720aa9b4e6" providerId="LiveId" clId="{CDB0B527-0501-4AD1-8B9E-EC68E0252D03}" dt="2021-06-30T02:35:52.670" v="142" actId="1076"/>
          <ac:spMkLst>
            <pc:docMk/>
            <pc:sldMk cId="3720979216" sldId="268"/>
            <ac:spMk id="2" creationId="{EEE73DDB-0EC1-44E9-B6C3-1150DA28E47F}"/>
          </ac:spMkLst>
        </pc:spChg>
        <pc:spChg chg="del">
          <ac:chgData name="山崎 海虎" userId="3408cc720aa9b4e6" providerId="LiveId" clId="{CDB0B527-0501-4AD1-8B9E-EC68E0252D03}" dt="2021-06-29T14:45:01.506" v="10" actId="478"/>
          <ac:spMkLst>
            <pc:docMk/>
            <pc:sldMk cId="3720979216" sldId="268"/>
            <ac:spMk id="3" creationId="{9BFFEC8E-12EA-4304-9A01-85820B36880E}"/>
          </ac:spMkLst>
        </pc:spChg>
        <pc:spChg chg="add del mod">
          <ac:chgData name="山崎 海虎" userId="3408cc720aa9b4e6" providerId="LiveId" clId="{CDB0B527-0501-4AD1-8B9E-EC68E0252D03}" dt="2021-06-29T14:45:08.697" v="14" actId="478"/>
          <ac:spMkLst>
            <pc:docMk/>
            <pc:sldMk cId="3720979216" sldId="268"/>
            <ac:spMk id="5" creationId="{0ADC82BF-FC5F-494D-BEC9-82B3B1465EFF}"/>
          </ac:spMkLst>
        </pc:spChg>
        <pc:spChg chg="add del mod">
          <ac:chgData name="山崎 海虎" userId="3408cc720aa9b4e6" providerId="LiveId" clId="{CDB0B527-0501-4AD1-8B9E-EC68E0252D03}" dt="2021-06-29T14:45:14.422" v="15" actId="478"/>
          <ac:spMkLst>
            <pc:docMk/>
            <pc:sldMk cId="3720979216" sldId="268"/>
            <ac:spMk id="7" creationId="{7D259117-0322-4FFD-BC5F-45352BEE4B60}"/>
          </ac:spMkLst>
        </pc:spChg>
        <pc:spChg chg="add mod">
          <ac:chgData name="山崎 海虎" userId="3408cc720aa9b4e6" providerId="LiveId" clId="{CDB0B527-0501-4AD1-8B9E-EC68E0252D03}" dt="2021-06-29T14:45:02.943" v="11"/>
          <ac:spMkLst>
            <pc:docMk/>
            <pc:sldMk cId="3720979216" sldId="268"/>
            <ac:spMk id="15" creationId="{CBB4C4A8-56B4-43E6-8082-7FEC687B48BF}"/>
          </ac:spMkLst>
        </pc:spChg>
        <pc:spChg chg="add mod">
          <ac:chgData name="山崎 海虎" userId="3408cc720aa9b4e6" providerId="LiveId" clId="{CDB0B527-0501-4AD1-8B9E-EC68E0252D03}" dt="2021-06-29T14:45:02.943" v="11"/>
          <ac:spMkLst>
            <pc:docMk/>
            <pc:sldMk cId="3720979216" sldId="268"/>
            <ac:spMk id="17" creationId="{EDB12A8F-CB1C-443C-B3E4-5B956F0EE58E}"/>
          </ac:spMkLst>
        </pc:spChg>
        <pc:spChg chg="add mod">
          <ac:chgData name="山崎 海虎" userId="3408cc720aa9b4e6" providerId="LiveId" clId="{CDB0B527-0501-4AD1-8B9E-EC68E0252D03}" dt="2021-06-29T14:45:02.943" v="11"/>
          <ac:spMkLst>
            <pc:docMk/>
            <pc:sldMk cId="3720979216" sldId="268"/>
            <ac:spMk id="18" creationId="{7EE8115A-3158-4B7A-B0D8-BA76B3288EBC}"/>
          </ac:spMkLst>
        </pc:spChg>
        <pc:spChg chg="add mod">
          <ac:chgData name="山崎 海虎" userId="3408cc720aa9b4e6" providerId="LiveId" clId="{CDB0B527-0501-4AD1-8B9E-EC68E0252D03}" dt="2021-06-29T14:45:02.943" v="11"/>
          <ac:spMkLst>
            <pc:docMk/>
            <pc:sldMk cId="3720979216" sldId="268"/>
            <ac:spMk id="19" creationId="{3908713C-012F-4D59-91B5-096645B4F6FC}"/>
          </ac:spMkLst>
        </pc:spChg>
        <pc:spChg chg="add mod">
          <ac:chgData name="山崎 海虎" userId="3408cc720aa9b4e6" providerId="LiveId" clId="{CDB0B527-0501-4AD1-8B9E-EC68E0252D03}" dt="2021-06-29T14:45:02.943" v="11"/>
          <ac:spMkLst>
            <pc:docMk/>
            <pc:sldMk cId="3720979216" sldId="268"/>
            <ac:spMk id="20" creationId="{360F25A6-813F-442F-93D2-FE60B4F6CD2A}"/>
          </ac:spMkLst>
        </pc:spChg>
        <pc:spChg chg="add mod">
          <ac:chgData name="山崎 海虎" userId="3408cc720aa9b4e6" providerId="LiveId" clId="{CDB0B527-0501-4AD1-8B9E-EC68E0252D03}" dt="2021-06-29T14:45:02.943" v="11"/>
          <ac:spMkLst>
            <pc:docMk/>
            <pc:sldMk cId="3720979216" sldId="268"/>
            <ac:spMk id="21" creationId="{ED05B82A-1519-426F-B934-0773F4621D66}"/>
          </ac:spMkLst>
        </pc:spChg>
        <pc:spChg chg="add mod">
          <ac:chgData name="山崎 海虎" userId="3408cc720aa9b4e6" providerId="LiveId" clId="{CDB0B527-0501-4AD1-8B9E-EC68E0252D03}" dt="2021-06-29T14:45:02.943" v="11"/>
          <ac:spMkLst>
            <pc:docMk/>
            <pc:sldMk cId="3720979216" sldId="268"/>
            <ac:spMk id="22" creationId="{29210BEA-E215-4BDD-A93A-7531FE426CE6}"/>
          </ac:spMkLst>
        </pc:spChg>
        <pc:spChg chg="add mod">
          <ac:chgData name="山崎 海虎" userId="3408cc720aa9b4e6" providerId="LiveId" clId="{CDB0B527-0501-4AD1-8B9E-EC68E0252D03}" dt="2021-06-29T14:45:02.943" v="11"/>
          <ac:spMkLst>
            <pc:docMk/>
            <pc:sldMk cId="3720979216" sldId="268"/>
            <ac:spMk id="23" creationId="{31ADE06A-CAAB-4184-A5E8-2D626490B4EC}"/>
          </ac:spMkLst>
        </pc:spChg>
        <pc:spChg chg="add mod">
          <ac:chgData name="山崎 海虎" userId="3408cc720aa9b4e6" providerId="LiveId" clId="{CDB0B527-0501-4AD1-8B9E-EC68E0252D03}" dt="2021-06-29T14:45:02.943" v="11"/>
          <ac:spMkLst>
            <pc:docMk/>
            <pc:sldMk cId="3720979216" sldId="268"/>
            <ac:spMk id="24" creationId="{28960ACF-1A0A-4F01-B0ED-92505126D859}"/>
          </ac:spMkLst>
        </pc:spChg>
        <pc:picChg chg="add mod">
          <ac:chgData name="山崎 海虎" userId="3408cc720aa9b4e6" providerId="LiveId" clId="{CDB0B527-0501-4AD1-8B9E-EC68E0252D03}" dt="2021-06-29T14:45:02.943" v="11"/>
          <ac:picMkLst>
            <pc:docMk/>
            <pc:sldMk cId="3720979216" sldId="268"/>
            <ac:picMk id="16" creationId="{74C9E8EC-9AE5-43EB-9777-2ED31665894D}"/>
          </ac:picMkLst>
        </pc:picChg>
      </pc:sldChg>
      <pc:sldChg chg="addSp delSp modSp add mod addAnim delAnim">
        <pc:chgData name="山崎 海虎" userId="3408cc720aa9b4e6" providerId="LiveId" clId="{CDB0B527-0501-4AD1-8B9E-EC68E0252D03}" dt="2021-06-29T14:46:37.910" v="23"/>
        <pc:sldMkLst>
          <pc:docMk/>
          <pc:sldMk cId="1284180204" sldId="269"/>
        </pc:sldMkLst>
        <pc:spChg chg="add del">
          <ac:chgData name="山崎 海虎" userId="3408cc720aa9b4e6" providerId="LiveId" clId="{CDB0B527-0501-4AD1-8B9E-EC68E0252D03}" dt="2021-06-29T14:46:36.570" v="22" actId="478"/>
          <ac:spMkLst>
            <pc:docMk/>
            <pc:sldMk cId="1284180204" sldId="269"/>
            <ac:spMk id="15" creationId="{CBB4C4A8-56B4-43E6-8082-7FEC687B48BF}"/>
          </ac:spMkLst>
        </pc:spChg>
        <pc:spChg chg="add del">
          <ac:chgData name="山崎 海虎" userId="3408cc720aa9b4e6" providerId="LiveId" clId="{CDB0B527-0501-4AD1-8B9E-EC68E0252D03}" dt="2021-06-29T14:46:36.570" v="22" actId="478"/>
          <ac:spMkLst>
            <pc:docMk/>
            <pc:sldMk cId="1284180204" sldId="269"/>
            <ac:spMk id="17" creationId="{EDB12A8F-CB1C-443C-B3E4-5B956F0EE58E}"/>
          </ac:spMkLst>
        </pc:spChg>
        <pc:spChg chg="add del">
          <ac:chgData name="山崎 海虎" userId="3408cc720aa9b4e6" providerId="LiveId" clId="{CDB0B527-0501-4AD1-8B9E-EC68E0252D03}" dt="2021-06-29T14:46:36.570" v="22" actId="478"/>
          <ac:spMkLst>
            <pc:docMk/>
            <pc:sldMk cId="1284180204" sldId="269"/>
            <ac:spMk id="18" creationId="{7EE8115A-3158-4B7A-B0D8-BA76B3288EBC}"/>
          </ac:spMkLst>
        </pc:spChg>
        <pc:spChg chg="add del">
          <ac:chgData name="山崎 海虎" userId="3408cc720aa9b4e6" providerId="LiveId" clId="{CDB0B527-0501-4AD1-8B9E-EC68E0252D03}" dt="2021-06-29T14:46:36.570" v="22" actId="478"/>
          <ac:spMkLst>
            <pc:docMk/>
            <pc:sldMk cId="1284180204" sldId="269"/>
            <ac:spMk id="19" creationId="{3908713C-012F-4D59-91B5-096645B4F6FC}"/>
          </ac:spMkLst>
        </pc:spChg>
        <pc:spChg chg="add del">
          <ac:chgData name="山崎 海虎" userId="3408cc720aa9b4e6" providerId="LiveId" clId="{CDB0B527-0501-4AD1-8B9E-EC68E0252D03}" dt="2021-06-29T14:46:36.570" v="22" actId="478"/>
          <ac:spMkLst>
            <pc:docMk/>
            <pc:sldMk cId="1284180204" sldId="269"/>
            <ac:spMk id="20" creationId="{360F25A6-813F-442F-93D2-FE60B4F6CD2A}"/>
          </ac:spMkLst>
        </pc:spChg>
        <pc:spChg chg="add del">
          <ac:chgData name="山崎 海虎" userId="3408cc720aa9b4e6" providerId="LiveId" clId="{CDB0B527-0501-4AD1-8B9E-EC68E0252D03}" dt="2021-06-29T14:46:36.570" v="22" actId="478"/>
          <ac:spMkLst>
            <pc:docMk/>
            <pc:sldMk cId="1284180204" sldId="269"/>
            <ac:spMk id="21" creationId="{ED05B82A-1519-426F-B934-0773F4621D66}"/>
          </ac:spMkLst>
        </pc:spChg>
        <pc:spChg chg="add del">
          <ac:chgData name="山崎 海虎" userId="3408cc720aa9b4e6" providerId="LiveId" clId="{CDB0B527-0501-4AD1-8B9E-EC68E0252D03}" dt="2021-06-29T14:46:36.570" v="22" actId="478"/>
          <ac:spMkLst>
            <pc:docMk/>
            <pc:sldMk cId="1284180204" sldId="269"/>
            <ac:spMk id="22" creationId="{29210BEA-E215-4BDD-A93A-7531FE426CE6}"/>
          </ac:spMkLst>
        </pc:spChg>
        <pc:spChg chg="add del">
          <ac:chgData name="山崎 海虎" userId="3408cc720aa9b4e6" providerId="LiveId" clId="{CDB0B527-0501-4AD1-8B9E-EC68E0252D03}" dt="2021-06-29T14:46:36.570" v="22" actId="478"/>
          <ac:spMkLst>
            <pc:docMk/>
            <pc:sldMk cId="1284180204" sldId="269"/>
            <ac:spMk id="23" creationId="{31ADE06A-CAAB-4184-A5E8-2D626490B4EC}"/>
          </ac:spMkLst>
        </pc:spChg>
        <pc:spChg chg="add del">
          <ac:chgData name="山崎 海虎" userId="3408cc720aa9b4e6" providerId="LiveId" clId="{CDB0B527-0501-4AD1-8B9E-EC68E0252D03}" dt="2021-06-29T14:46:36.570" v="22" actId="478"/>
          <ac:spMkLst>
            <pc:docMk/>
            <pc:sldMk cId="1284180204" sldId="269"/>
            <ac:spMk id="24" creationId="{28960ACF-1A0A-4F01-B0ED-92505126D859}"/>
          </ac:spMkLst>
        </pc:spChg>
        <pc:spChg chg="add del mod">
          <ac:chgData name="山崎 海虎" userId="3408cc720aa9b4e6" providerId="LiveId" clId="{CDB0B527-0501-4AD1-8B9E-EC68E0252D03}" dt="2021-06-29T14:46:23.065" v="20"/>
          <ac:spMkLst>
            <pc:docMk/>
            <pc:sldMk cId="1284180204" sldId="269"/>
            <ac:spMk id="25" creationId="{FBCC9E7D-2049-4913-A3D9-6694EE20543F}"/>
          </ac:spMkLst>
        </pc:spChg>
        <pc:spChg chg="add del mod">
          <ac:chgData name="山崎 海虎" userId="3408cc720aa9b4e6" providerId="LiveId" clId="{CDB0B527-0501-4AD1-8B9E-EC68E0252D03}" dt="2021-06-29T14:46:23.065" v="20"/>
          <ac:spMkLst>
            <pc:docMk/>
            <pc:sldMk cId="1284180204" sldId="269"/>
            <ac:spMk id="26" creationId="{D6E64759-90C0-46E8-9AE0-FC9C7DD6B136}"/>
          </ac:spMkLst>
        </pc:spChg>
        <pc:spChg chg="add del mod">
          <ac:chgData name="山崎 海虎" userId="3408cc720aa9b4e6" providerId="LiveId" clId="{CDB0B527-0501-4AD1-8B9E-EC68E0252D03}" dt="2021-06-29T14:46:23.065" v="20"/>
          <ac:spMkLst>
            <pc:docMk/>
            <pc:sldMk cId="1284180204" sldId="269"/>
            <ac:spMk id="27" creationId="{0653084A-BCC1-4C45-97E7-3E7DD08C2415}"/>
          </ac:spMkLst>
        </pc:spChg>
        <pc:spChg chg="add mod">
          <ac:chgData name="山崎 海虎" userId="3408cc720aa9b4e6" providerId="LiveId" clId="{CDB0B527-0501-4AD1-8B9E-EC68E0252D03}" dt="2021-06-29T14:46:37.910" v="23"/>
          <ac:spMkLst>
            <pc:docMk/>
            <pc:sldMk cId="1284180204" sldId="269"/>
            <ac:spMk id="28" creationId="{632A30E7-936B-4CFF-9226-4B0CF466CDF7}"/>
          </ac:spMkLst>
        </pc:spChg>
        <pc:spChg chg="add mod">
          <ac:chgData name="山崎 海虎" userId="3408cc720aa9b4e6" providerId="LiveId" clId="{CDB0B527-0501-4AD1-8B9E-EC68E0252D03}" dt="2021-06-29T14:46:37.910" v="23"/>
          <ac:spMkLst>
            <pc:docMk/>
            <pc:sldMk cId="1284180204" sldId="269"/>
            <ac:spMk id="29" creationId="{0771FB42-0226-4870-95F6-E898C82B56AE}"/>
          </ac:spMkLst>
        </pc:spChg>
        <pc:spChg chg="add mod">
          <ac:chgData name="山崎 海虎" userId="3408cc720aa9b4e6" providerId="LiveId" clId="{CDB0B527-0501-4AD1-8B9E-EC68E0252D03}" dt="2021-06-29T14:46:37.910" v="23"/>
          <ac:spMkLst>
            <pc:docMk/>
            <pc:sldMk cId="1284180204" sldId="269"/>
            <ac:spMk id="30" creationId="{ED0595E5-3BAC-4686-9FA2-70C0F861EFFF}"/>
          </ac:spMkLst>
        </pc:spChg>
        <pc:spChg chg="add del">
          <ac:chgData name="山崎 海虎" userId="3408cc720aa9b4e6" providerId="LiveId" clId="{CDB0B527-0501-4AD1-8B9E-EC68E0252D03}" dt="2021-06-29T14:46:23.788" v="21" actId="478"/>
          <ac:spMkLst>
            <pc:docMk/>
            <pc:sldMk cId="1284180204" sldId="269"/>
            <ac:spMk id="44" creationId="{12FB12AE-71D1-47FD-9AC3-EE2C07424534}"/>
          </ac:spMkLst>
        </pc:spChg>
        <pc:spChg chg="add del">
          <ac:chgData name="山崎 海虎" userId="3408cc720aa9b4e6" providerId="LiveId" clId="{CDB0B527-0501-4AD1-8B9E-EC68E0252D03}" dt="2021-06-29T14:46:23.788" v="21" actId="478"/>
          <ac:spMkLst>
            <pc:docMk/>
            <pc:sldMk cId="1284180204" sldId="269"/>
            <ac:spMk id="45" creationId="{64853C7E-3CBA-4464-865F-6044D94B1BE9}"/>
          </ac:spMkLst>
        </pc:spChg>
        <pc:spChg chg="add del">
          <ac:chgData name="山崎 海虎" userId="3408cc720aa9b4e6" providerId="LiveId" clId="{CDB0B527-0501-4AD1-8B9E-EC68E0252D03}" dt="2021-06-29T14:46:23.788" v="21" actId="478"/>
          <ac:spMkLst>
            <pc:docMk/>
            <pc:sldMk cId="1284180204" sldId="269"/>
            <ac:spMk id="46" creationId="{55EFEC59-B929-4851-9DEF-9106F27979A9}"/>
          </ac:spMkLst>
        </pc:spChg>
        <pc:spChg chg="add del">
          <ac:chgData name="山崎 海虎" userId="3408cc720aa9b4e6" providerId="LiveId" clId="{CDB0B527-0501-4AD1-8B9E-EC68E0252D03}" dt="2021-06-29T14:46:23.788" v="21" actId="478"/>
          <ac:spMkLst>
            <pc:docMk/>
            <pc:sldMk cId="1284180204" sldId="269"/>
            <ac:spMk id="47" creationId="{6C132392-D5FF-4588-8FA1-5BAD77BF6464}"/>
          </ac:spMkLst>
        </pc:spChg>
        <pc:spChg chg="add del">
          <ac:chgData name="山崎 海虎" userId="3408cc720aa9b4e6" providerId="LiveId" clId="{CDB0B527-0501-4AD1-8B9E-EC68E0252D03}" dt="2021-06-29T14:46:23.788" v="21" actId="478"/>
          <ac:spMkLst>
            <pc:docMk/>
            <pc:sldMk cId="1284180204" sldId="269"/>
            <ac:spMk id="48" creationId="{C7EAC045-695C-4E73-9B7C-AFD6FB22DA20}"/>
          </ac:spMkLst>
        </pc:spChg>
        <pc:spChg chg="add del">
          <ac:chgData name="山崎 海虎" userId="3408cc720aa9b4e6" providerId="LiveId" clId="{CDB0B527-0501-4AD1-8B9E-EC68E0252D03}" dt="2021-06-29T14:46:23.788" v="21" actId="478"/>
          <ac:spMkLst>
            <pc:docMk/>
            <pc:sldMk cId="1284180204" sldId="269"/>
            <ac:spMk id="49" creationId="{404A7A3A-BEAE-4BC6-A163-5D0E5F8C4669}"/>
          </ac:spMkLst>
        </pc:spChg>
        <pc:spChg chg="add del">
          <ac:chgData name="山崎 海虎" userId="3408cc720aa9b4e6" providerId="LiveId" clId="{CDB0B527-0501-4AD1-8B9E-EC68E0252D03}" dt="2021-06-29T14:46:23.788" v="21" actId="478"/>
          <ac:spMkLst>
            <pc:docMk/>
            <pc:sldMk cId="1284180204" sldId="269"/>
            <ac:spMk id="50" creationId="{12ED3B7D-405D-4DFA-8608-B6DE7467183E}"/>
          </ac:spMkLst>
        </pc:spChg>
        <pc:picChg chg="add del">
          <ac:chgData name="山崎 海虎" userId="3408cc720aa9b4e6" providerId="LiveId" clId="{CDB0B527-0501-4AD1-8B9E-EC68E0252D03}" dt="2021-06-29T14:46:36.570" v="22" actId="478"/>
          <ac:picMkLst>
            <pc:docMk/>
            <pc:sldMk cId="1284180204" sldId="269"/>
            <ac:picMk id="16" creationId="{74C9E8EC-9AE5-43EB-9777-2ED31665894D}"/>
          </ac:picMkLst>
        </pc:picChg>
      </pc:sldChg>
      <pc:sldChg chg="addSp delSp modSp add mod">
        <pc:chgData name="山崎 海虎" userId="3408cc720aa9b4e6" providerId="LiveId" clId="{CDB0B527-0501-4AD1-8B9E-EC68E0252D03}" dt="2021-06-29T14:47:21.150" v="30"/>
        <pc:sldMkLst>
          <pc:docMk/>
          <pc:sldMk cId="871129340" sldId="270"/>
        </pc:sldMkLst>
        <pc:spChg chg="add del mod">
          <ac:chgData name="山崎 海虎" userId="3408cc720aa9b4e6" providerId="LiveId" clId="{CDB0B527-0501-4AD1-8B9E-EC68E0252D03}" dt="2021-06-29T14:47:19.659" v="29" actId="478"/>
          <ac:spMkLst>
            <pc:docMk/>
            <pc:sldMk cId="871129340" sldId="270"/>
            <ac:spMk id="3" creationId="{FB61F961-1413-4500-8C59-182B9B19C2FF}"/>
          </ac:spMkLst>
        </pc:spChg>
        <pc:spChg chg="add del mod">
          <ac:chgData name="山崎 海虎" userId="3408cc720aa9b4e6" providerId="LiveId" clId="{CDB0B527-0501-4AD1-8B9E-EC68E0252D03}" dt="2021-06-29T14:47:14.079" v="28" actId="478"/>
          <ac:spMkLst>
            <pc:docMk/>
            <pc:sldMk cId="871129340" sldId="270"/>
            <ac:spMk id="5" creationId="{9210D49B-6571-45AA-B301-337DB9271D0D}"/>
          </ac:spMkLst>
        </pc:spChg>
        <pc:spChg chg="add mod">
          <ac:chgData name="山崎 海虎" userId="3408cc720aa9b4e6" providerId="LiveId" clId="{CDB0B527-0501-4AD1-8B9E-EC68E0252D03}" dt="2021-06-29T14:47:21.150" v="30"/>
          <ac:spMkLst>
            <pc:docMk/>
            <pc:sldMk cId="871129340" sldId="270"/>
            <ac:spMk id="16" creationId="{3C7C0212-DD39-4BA9-8B87-9A908AA3474D}"/>
          </ac:spMkLst>
        </pc:spChg>
        <pc:spChg chg="add mod">
          <ac:chgData name="山崎 海虎" userId="3408cc720aa9b4e6" providerId="LiveId" clId="{CDB0B527-0501-4AD1-8B9E-EC68E0252D03}" dt="2021-06-29T14:47:21.150" v="30"/>
          <ac:spMkLst>
            <pc:docMk/>
            <pc:sldMk cId="871129340" sldId="270"/>
            <ac:spMk id="18" creationId="{C5E807EB-F5A9-4FEB-8A27-5043BD21C805}"/>
          </ac:spMkLst>
        </pc:spChg>
        <pc:spChg chg="del">
          <ac:chgData name="山崎 海虎" userId="3408cc720aa9b4e6" providerId="LiveId" clId="{CDB0B527-0501-4AD1-8B9E-EC68E0252D03}" dt="2021-06-29T14:47:07.819" v="26" actId="478"/>
          <ac:spMkLst>
            <pc:docMk/>
            <pc:sldMk cId="871129340" sldId="270"/>
            <ac:spMk id="28" creationId="{632A30E7-936B-4CFF-9226-4B0CF466CDF7}"/>
          </ac:spMkLst>
        </pc:spChg>
        <pc:spChg chg="del">
          <ac:chgData name="山崎 海虎" userId="3408cc720aa9b4e6" providerId="LiveId" clId="{CDB0B527-0501-4AD1-8B9E-EC68E0252D03}" dt="2021-06-29T14:47:07.819" v="26" actId="478"/>
          <ac:spMkLst>
            <pc:docMk/>
            <pc:sldMk cId="871129340" sldId="270"/>
            <ac:spMk id="29" creationId="{0771FB42-0226-4870-95F6-E898C82B56AE}"/>
          </ac:spMkLst>
        </pc:spChg>
        <pc:spChg chg="del">
          <ac:chgData name="山崎 海虎" userId="3408cc720aa9b4e6" providerId="LiveId" clId="{CDB0B527-0501-4AD1-8B9E-EC68E0252D03}" dt="2021-06-29T14:47:07.819" v="26" actId="478"/>
          <ac:spMkLst>
            <pc:docMk/>
            <pc:sldMk cId="871129340" sldId="270"/>
            <ac:spMk id="30" creationId="{ED0595E5-3BAC-4686-9FA2-70C0F861EFFF}"/>
          </ac:spMkLst>
        </pc:spChg>
        <pc:picChg chg="add mod">
          <ac:chgData name="山崎 海虎" userId="3408cc720aa9b4e6" providerId="LiveId" clId="{CDB0B527-0501-4AD1-8B9E-EC68E0252D03}" dt="2021-06-29T14:47:21.150" v="30"/>
          <ac:picMkLst>
            <pc:docMk/>
            <pc:sldMk cId="871129340" sldId="270"/>
            <ac:picMk id="17" creationId="{82A84C61-660A-4D30-9D40-9C5FA2FB2A6B}"/>
          </ac:picMkLst>
        </pc:picChg>
      </pc:sldChg>
    </pc:docChg>
  </pc:docChgLst>
  <pc:docChgLst>
    <pc:chgData name="山崎 海虎" userId="3408cc720aa9b4e6" providerId="LiveId" clId="{56C75113-DC0E-4ED4-A3B3-DEFA1A5DB789}"/>
    <pc:docChg chg="undo redo custSel addSld delSld modSld sldOrd">
      <pc:chgData name="山崎 海虎" userId="3408cc720aa9b4e6" providerId="LiveId" clId="{56C75113-DC0E-4ED4-A3B3-DEFA1A5DB789}" dt="2021-07-28T03:58:53.822" v="2651" actId="255"/>
      <pc:docMkLst>
        <pc:docMk/>
      </pc:docMkLst>
      <pc:sldChg chg="addSp delSp modSp mod">
        <pc:chgData name="山崎 海虎" userId="3408cc720aa9b4e6" providerId="LiveId" clId="{56C75113-DC0E-4ED4-A3B3-DEFA1A5DB789}" dt="2021-07-28T03:05:28.951" v="2281" actId="1076"/>
        <pc:sldMkLst>
          <pc:docMk/>
          <pc:sldMk cId="2271448879" sldId="258"/>
        </pc:sldMkLst>
        <pc:spChg chg="del">
          <ac:chgData name="山崎 海虎" userId="3408cc720aa9b4e6" providerId="LiveId" clId="{56C75113-DC0E-4ED4-A3B3-DEFA1A5DB789}" dt="2021-07-22T08:09:06.610" v="1817" actId="478"/>
          <ac:spMkLst>
            <pc:docMk/>
            <pc:sldMk cId="2271448879" sldId="258"/>
            <ac:spMk id="2" creationId="{16AA3EE8-F0BF-4304-B353-FA81B5A22564}"/>
          </ac:spMkLst>
        </pc:spChg>
        <pc:spChg chg="del mod">
          <ac:chgData name="山崎 海虎" userId="3408cc720aa9b4e6" providerId="LiveId" clId="{56C75113-DC0E-4ED4-A3B3-DEFA1A5DB789}" dt="2021-07-22T08:09:06.610" v="1817" actId="478"/>
          <ac:spMkLst>
            <pc:docMk/>
            <pc:sldMk cId="2271448879" sldId="258"/>
            <ac:spMk id="3" creationId="{F78CDE98-5AAF-4072-A66E-299644D3C697}"/>
          </ac:spMkLst>
        </pc:spChg>
        <pc:spChg chg="add del mod">
          <ac:chgData name="山崎 海虎" userId="3408cc720aa9b4e6" providerId="LiveId" clId="{56C75113-DC0E-4ED4-A3B3-DEFA1A5DB789}" dt="2021-07-22T08:09:17.323" v="1819" actId="478"/>
          <ac:spMkLst>
            <pc:docMk/>
            <pc:sldMk cId="2271448879" sldId="258"/>
            <ac:spMk id="5" creationId="{3D4ECF68-40A6-4F05-9A70-D4383C3FE1F3}"/>
          </ac:spMkLst>
        </pc:spChg>
        <pc:spChg chg="add del mod">
          <ac:chgData name="山崎 海虎" userId="3408cc720aa9b4e6" providerId="LiveId" clId="{56C75113-DC0E-4ED4-A3B3-DEFA1A5DB789}" dt="2021-07-22T08:09:13.225" v="1818" actId="478"/>
          <ac:spMkLst>
            <pc:docMk/>
            <pc:sldMk cId="2271448879" sldId="258"/>
            <ac:spMk id="7" creationId="{626693A5-7406-46B1-9B0D-833863B0DA85}"/>
          </ac:spMkLst>
        </pc:spChg>
        <pc:spChg chg="add mod">
          <ac:chgData name="山崎 海虎" userId="3408cc720aa9b4e6" providerId="LiveId" clId="{56C75113-DC0E-4ED4-A3B3-DEFA1A5DB789}" dt="2021-07-28T03:05:28.951" v="2281" actId="1076"/>
          <ac:spMkLst>
            <pc:docMk/>
            <pc:sldMk cId="2271448879" sldId="258"/>
            <ac:spMk id="15" creationId="{3DA35D0D-4ED4-4EDE-B51D-B79C96881682}"/>
          </ac:spMkLst>
        </pc:spChg>
        <pc:spChg chg="add mod">
          <ac:chgData name="山崎 海虎" userId="3408cc720aa9b4e6" providerId="LiveId" clId="{56C75113-DC0E-4ED4-A3B3-DEFA1A5DB789}" dt="2021-07-22T08:10:21.290" v="1823"/>
          <ac:spMkLst>
            <pc:docMk/>
            <pc:sldMk cId="2271448879" sldId="258"/>
            <ac:spMk id="16" creationId="{30108583-E448-4805-B8B3-171555037C06}"/>
          </ac:spMkLst>
        </pc:spChg>
      </pc:sldChg>
      <pc:sldChg chg="addSp delSp modSp mod addAnim delAnim modAnim">
        <pc:chgData name="山崎 海虎" userId="3408cc720aa9b4e6" providerId="LiveId" clId="{56C75113-DC0E-4ED4-A3B3-DEFA1A5DB789}" dt="2021-07-22T08:00:55.713" v="1737" actId="20577"/>
        <pc:sldMkLst>
          <pc:docMk/>
          <pc:sldMk cId="1621495147" sldId="259"/>
        </pc:sldMkLst>
        <pc:spChg chg="add del mod">
          <ac:chgData name="山崎 海虎" userId="3408cc720aa9b4e6" providerId="LiveId" clId="{56C75113-DC0E-4ED4-A3B3-DEFA1A5DB789}" dt="2021-07-22T08:00:55.713" v="1737" actId="20577"/>
          <ac:spMkLst>
            <pc:docMk/>
            <pc:sldMk cId="1621495147" sldId="259"/>
            <ac:spMk id="2" creationId="{64237809-E1CC-48BC-B08A-ADE627F3A033}"/>
          </ac:spMkLst>
        </pc:spChg>
        <pc:spChg chg="add del mod">
          <ac:chgData name="山崎 海虎" userId="3408cc720aa9b4e6" providerId="LiveId" clId="{56C75113-DC0E-4ED4-A3B3-DEFA1A5DB789}" dt="2021-07-22T08:00:46.117" v="1712" actId="1076"/>
          <ac:spMkLst>
            <pc:docMk/>
            <pc:sldMk cId="1621495147" sldId="259"/>
            <ac:spMk id="3" creationId="{437F3546-3E52-4FA2-A90F-770A6314EDCE}"/>
          </ac:spMkLst>
        </pc:spChg>
        <pc:spChg chg="add del mod">
          <ac:chgData name="山崎 海虎" userId="3408cc720aa9b4e6" providerId="LiveId" clId="{56C75113-DC0E-4ED4-A3B3-DEFA1A5DB789}" dt="2021-07-22T06:33:26.115" v="293" actId="478"/>
          <ac:spMkLst>
            <pc:docMk/>
            <pc:sldMk cId="1621495147" sldId="259"/>
            <ac:spMk id="5" creationId="{C8320ECC-5EDE-489F-825F-AA85731AEC13}"/>
          </ac:spMkLst>
        </pc:spChg>
        <pc:spChg chg="add del mod">
          <ac:chgData name="山崎 海虎" userId="3408cc720aa9b4e6" providerId="LiveId" clId="{56C75113-DC0E-4ED4-A3B3-DEFA1A5DB789}" dt="2021-07-22T06:33:26.115" v="293" actId="478"/>
          <ac:spMkLst>
            <pc:docMk/>
            <pc:sldMk cId="1621495147" sldId="259"/>
            <ac:spMk id="7" creationId="{8DF83A74-3562-4352-A871-84D6826060D5}"/>
          </ac:spMkLst>
        </pc:spChg>
      </pc:sldChg>
      <pc:sldChg chg="modSp mod ord">
        <pc:chgData name="山崎 海虎" userId="3408cc720aa9b4e6" providerId="LiveId" clId="{56C75113-DC0E-4ED4-A3B3-DEFA1A5DB789}" dt="2021-07-28T03:58:53.822" v="2651" actId="255"/>
        <pc:sldMkLst>
          <pc:docMk/>
          <pc:sldMk cId="2018845855" sldId="260"/>
        </pc:sldMkLst>
        <pc:spChg chg="mod">
          <ac:chgData name="山崎 海虎" userId="3408cc720aa9b4e6" providerId="LiveId" clId="{56C75113-DC0E-4ED4-A3B3-DEFA1A5DB789}" dt="2021-07-28T03:58:53.822" v="2651" actId="255"/>
          <ac:spMkLst>
            <pc:docMk/>
            <pc:sldMk cId="2018845855" sldId="260"/>
            <ac:spMk id="3" creationId="{3A006CF8-9779-463A-BE1B-058A09EF62EA}"/>
          </ac:spMkLst>
        </pc:spChg>
      </pc:sldChg>
      <pc:sldChg chg="modSp add del mod">
        <pc:chgData name="山崎 海虎" userId="3408cc720aa9b4e6" providerId="LiveId" clId="{56C75113-DC0E-4ED4-A3B3-DEFA1A5DB789}" dt="2021-07-28T03:57:28.994" v="2650" actId="1076"/>
        <pc:sldMkLst>
          <pc:docMk/>
          <pc:sldMk cId="3705512761" sldId="261"/>
        </pc:sldMkLst>
        <pc:spChg chg="mod">
          <ac:chgData name="山崎 海虎" userId="3408cc720aa9b4e6" providerId="LiveId" clId="{56C75113-DC0E-4ED4-A3B3-DEFA1A5DB789}" dt="2021-07-28T03:57:28.994" v="2650" actId="1076"/>
          <ac:spMkLst>
            <pc:docMk/>
            <pc:sldMk cId="3705512761" sldId="261"/>
            <ac:spMk id="2" creationId="{0825F582-C433-4502-87FB-826DC0CC0715}"/>
          </ac:spMkLst>
        </pc:spChg>
        <pc:spChg chg="mod">
          <ac:chgData name="山崎 海虎" userId="3408cc720aa9b4e6" providerId="LiveId" clId="{56C75113-DC0E-4ED4-A3B3-DEFA1A5DB789}" dt="2021-07-28T03:57:13.516" v="2635" actId="27636"/>
          <ac:spMkLst>
            <pc:docMk/>
            <pc:sldMk cId="3705512761" sldId="261"/>
            <ac:spMk id="3" creationId="{9818A072-18BC-4733-9B28-69F8C6867C61}"/>
          </ac:spMkLst>
        </pc:spChg>
      </pc:sldChg>
      <pc:sldChg chg="del">
        <pc:chgData name="山崎 海虎" userId="3408cc720aa9b4e6" providerId="LiveId" clId="{56C75113-DC0E-4ED4-A3B3-DEFA1A5DB789}" dt="2021-07-22T04:33:38.017" v="0" actId="47"/>
        <pc:sldMkLst>
          <pc:docMk/>
          <pc:sldMk cId="4023174434" sldId="262"/>
        </pc:sldMkLst>
      </pc:sldChg>
      <pc:sldChg chg="addSp delSp modSp add del mod delAnim modAnim">
        <pc:chgData name="山崎 海虎" userId="3408cc720aa9b4e6" providerId="LiveId" clId="{56C75113-DC0E-4ED4-A3B3-DEFA1A5DB789}" dt="2021-07-27T05:29:03.707" v="1943" actId="1076"/>
        <pc:sldMkLst>
          <pc:docMk/>
          <pc:sldMk cId="3720979216" sldId="268"/>
        </pc:sldMkLst>
        <pc:spChg chg="del mod">
          <ac:chgData name="山崎 海虎" userId="3408cc720aa9b4e6" providerId="LiveId" clId="{56C75113-DC0E-4ED4-A3B3-DEFA1A5DB789}" dt="2021-07-22T05:58:45.398" v="50" actId="478"/>
          <ac:spMkLst>
            <pc:docMk/>
            <pc:sldMk cId="3720979216" sldId="268"/>
            <ac:spMk id="2" creationId="{EEE73DDB-0EC1-44E9-B6C3-1150DA28E47F}"/>
          </ac:spMkLst>
        </pc:spChg>
        <pc:spChg chg="add mod">
          <ac:chgData name="山崎 海虎" userId="3408cc720aa9b4e6" providerId="LiveId" clId="{56C75113-DC0E-4ED4-A3B3-DEFA1A5DB789}" dt="2021-07-22T07:06:47.505" v="686" actId="165"/>
          <ac:spMkLst>
            <pc:docMk/>
            <pc:sldMk cId="3720979216" sldId="268"/>
            <ac:spMk id="3" creationId="{DF3E1E0E-6D4E-44D5-A11E-E3B9A0E51F41}"/>
          </ac:spMkLst>
        </pc:spChg>
        <pc:spChg chg="add mod topLvl">
          <ac:chgData name="山崎 海虎" userId="3408cc720aa9b4e6" providerId="LiveId" clId="{56C75113-DC0E-4ED4-A3B3-DEFA1A5DB789}" dt="2021-07-22T07:06:49.420" v="687" actId="14100"/>
          <ac:spMkLst>
            <pc:docMk/>
            <pc:sldMk cId="3720979216" sldId="268"/>
            <ac:spMk id="6" creationId="{E413F90B-33FB-4B76-AB1D-FEC0B83BE8C6}"/>
          </ac:spMkLst>
        </pc:spChg>
        <pc:spChg chg="add mod topLvl">
          <ac:chgData name="山崎 海虎" userId="3408cc720aa9b4e6" providerId="LiveId" clId="{56C75113-DC0E-4ED4-A3B3-DEFA1A5DB789}" dt="2021-07-22T07:06:49.420" v="687" actId="14100"/>
          <ac:spMkLst>
            <pc:docMk/>
            <pc:sldMk cId="3720979216" sldId="268"/>
            <ac:spMk id="7" creationId="{8334961F-D760-4E99-B13D-B8B856C6348C}"/>
          </ac:spMkLst>
        </pc:spChg>
        <pc:spChg chg="mod">
          <ac:chgData name="山崎 海虎" userId="3408cc720aa9b4e6" providerId="LiveId" clId="{56C75113-DC0E-4ED4-A3B3-DEFA1A5DB789}" dt="2021-07-27T05:29:03.707" v="1943" actId="1076"/>
          <ac:spMkLst>
            <pc:docMk/>
            <pc:sldMk cId="3720979216" sldId="268"/>
            <ac:spMk id="15" creationId="{CBB4C4A8-56B4-43E6-8082-7FEC687B48BF}"/>
          </ac:spMkLst>
        </pc:spChg>
        <pc:spChg chg="mod topLvl">
          <ac:chgData name="山崎 海虎" userId="3408cc720aa9b4e6" providerId="LiveId" clId="{56C75113-DC0E-4ED4-A3B3-DEFA1A5DB789}" dt="2021-07-22T07:06:49.420" v="687" actId="14100"/>
          <ac:spMkLst>
            <pc:docMk/>
            <pc:sldMk cId="3720979216" sldId="268"/>
            <ac:spMk id="17" creationId="{EDB12A8F-CB1C-443C-B3E4-5B956F0EE58E}"/>
          </ac:spMkLst>
        </pc:spChg>
        <pc:spChg chg="del mod">
          <ac:chgData name="山崎 海虎" userId="3408cc720aa9b4e6" providerId="LiveId" clId="{56C75113-DC0E-4ED4-A3B3-DEFA1A5DB789}" dt="2021-07-22T07:06:30.232" v="685" actId="478"/>
          <ac:spMkLst>
            <pc:docMk/>
            <pc:sldMk cId="3720979216" sldId="268"/>
            <ac:spMk id="18" creationId="{7EE8115A-3158-4B7A-B0D8-BA76B3288EBC}"/>
          </ac:spMkLst>
        </pc:spChg>
        <pc:spChg chg="del">
          <ac:chgData name="山崎 海虎" userId="3408cc720aa9b4e6" providerId="LiveId" clId="{56C75113-DC0E-4ED4-A3B3-DEFA1A5DB789}" dt="2021-07-22T05:59:16.597" v="95" actId="478"/>
          <ac:spMkLst>
            <pc:docMk/>
            <pc:sldMk cId="3720979216" sldId="268"/>
            <ac:spMk id="19" creationId="{3908713C-012F-4D59-91B5-096645B4F6FC}"/>
          </ac:spMkLst>
        </pc:spChg>
        <pc:spChg chg="del">
          <ac:chgData name="山崎 海虎" userId="3408cc720aa9b4e6" providerId="LiveId" clId="{56C75113-DC0E-4ED4-A3B3-DEFA1A5DB789}" dt="2021-07-22T05:58:40.068" v="48" actId="478"/>
          <ac:spMkLst>
            <pc:docMk/>
            <pc:sldMk cId="3720979216" sldId="268"/>
            <ac:spMk id="20" creationId="{360F25A6-813F-442F-93D2-FE60B4F6CD2A}"/>
          </ac:spMkLst>
        </pc:spChg>
        <pc:spChg chg="del">
          <ac:chgData name="山崎 海虎" userId="3408cc720aa9b4e6" providerId="LiveId" clId="{56C75113-DC0E-4ED4-A3B3-DEFA1A5DB789}" dt="2021-07-22T05:58:37.671" v="47" actId="478"/>
          <ac:spMkLst>
            <pc:docMk/>
            <pc:sldMk cId="3720979216" sldId="268"/>
            <ac:spMk id="21" creationId="{ED05B82A-1519-426F-B934-0773F4621D66}"/>
          </ac:spMkLst>
        </pc:spChg>
        <pc:spChg chg="del mod">
          <ac:chgData name="山崎 海虎" userId="3408cc720aa9b4e6" providerId="LiveId" clId="{56C75113-DC0E-4ED4-A3B3-DEFA1A5DB789}" dt="2021-07-22T06:03:15.114" v="150" actId="478"/>
          <ac:spMkLst>
            <pc:docMk/>
            <pc:sldMk cId="3720979216" sldId="268"/>
            <ac:spMk id="22" creationId="{29210BEA-E215-4BDD-A93A-7531FE426CE6}"/>
          </ac:spMkLst>
        </pc:spChg>
        <pc:spChg chg="mod topLvl">
          <ac:chgData name="山崎 海虎" userId="3408cc720aa9b4e6" providerId="LiveId" clId="{56C75113-DC0E-4ED4-A3B3-DEFA1A5DB789}" dt="2021-07-27T05:28:59.421" v="1941" actId="1076"/>
          <ac:spMkLst>
            <pc:docMk/>
            <pc:sldMk cId="3720979216" sldId="268"/>
            <ac:spMk id="23" creationId="{31ADE06A-CAAB-4184-A5E8-2D626490B4EC}"/>
          </ac:spMkLst>
        </pc:spChg>
        <pc:spChg chg="del mod">
          <ac:chgData name="山崎 海虎" userId="3408cc720aa9b4e6" providerId="LiveId" clId="{56C75113-DC0E-4ED4-A3B3-DEFA1A5DB789}" dt="2021-07-22T06:03:19.399" v="152" actId="478"/>
          <ac:spMkLst>
            <pc:docMk/>
            <pc:sldMk cId="3720979216" sldId="268"/>
            <ac:spMk id="24" creationId="{28960ACF-1A0A-4F01-B0ED-92505126D859}"/>
          </ac:spMkLst>
        </pc:spChg>
        <pc:spChg chg="add del mod">
          <ac:chgData name="山崎 海虎" userId="3408cc720aa9b4e6" providerId="LiveId" clId="{56C75113-DC0E-4ED4-A3B3-DEFA1A5DB789}" dt="2021-07-22T06:00:00.597" v="102" actId="478"/>
          <ac:spMkLst>
            <pc:docMk/>
            <pc:sldMk cId="3720979216" sldId="268"/>
            <ac:spMk id="25" creationId="{C13F40E1-9334-4F7F-87DB-8909C4609659}"/>
          </ac:spMkLst>
        </pc:spChg>
        <pc:spChg chg="add mod">
          <ac:chgData name="山崎 海虎" userId="3408cc720aa9b4e6" providerId="LiveId" clId="{56C75113-DC0E-4ED4-A3B3-DEFA1A5DB789}" dt="2021-07-22T07:06:47.505" v="686" actId="165"/>
          <ac:spMkLst>
            <pc:docMk/>
            <pc:sldMk cId="3720979216" sldId="268"/>
            <ac:spMk id="26" creationId="{CB8F75A9-8A50-49D0-A8B1-918D0BDF8A61}"/>
          </ac:spMkLst>
        </pc:spChg>
        <pc:spChg chg="add mod">
          <ac:chgData name="山崎 海虎" userId="3408cc720aa9b4e6" providerId="LiveId" clId="{56C75113-DC0E-4ED4-A3B3-DEFA1A5DB789}" dt="2021-07-22T07:06:47.505" v="686" actId="165"/>
          <ac:spMkLst>
            <pc:docMk/>
            <pc:sldMk cId="3720979216" sldId="268"/>
            <ac:spMk id="27" creationId="{4D2048B6-FC67-4C04-A537-1BDA12AE0341}"/>
          </ac:spMkLst>
        </pc:spChg>
        <pc:spChg chg="add mod">
          <ac:chgData name="山崎 海虎" userId="3408cc720aa9b4e6" providerId="LiveId" clId="{56C75113-DC0E-4ED4-A3B3-DEFA1A5DB789}" dt="2021-07-22T07:06:47.505" v="686" actId="165"/>
          <ac:spMkLst>
            <pc:docMk/>
            <pc:sldMk cId="3720979216" sldId="268"/>
            <ac:spMk id="28" creationId="{EA94B96D-D550-4C87-BEA0-E042FA311E0C}"/>
          </ac:spMkLst>
        </pc:spChg>
        <pc:spChg chg="add mod">
          <ac:chgData name="山崎 海虎" userId="3408cc720aa9b4e6" providerId="LiveId" clId="{56C75113-DC0E-4ED4-A3B3-DEFA1A5DB789}" dt="2021-07-22T07:06:47.505" v="686" actId="165"/>
          <ac:spMkLst>
            <pc:docMk/>
            <pc:sldMk cId="3720979216" sldId="268"/>
            <ac:spMk id="29" creationId="{57BA47BA-BBF7-45BA-9DFC-E82BA54CCBD6}"/>
          </ac:spMkLst>
        </pc:spChg>
        <pc:spChg chg="add mod">
          <ac:chgData name="山崎 海虎" userId="3408cc720aa9b4e6" providerId="LiveId" clId="{56C75113-DC0E-4ED4-A3B3-DEFA1A5DB789}" dt="2021-07-22T07:06:47.505" v="686" actId="165"/>
          <ac:spMkLst>
            <pc:docMk/>
            <pc:sldMk cId="3720979216" sldId="268"/>
            <ac:spMk id="30" creationId="{89152BB4-E6BE-46BA-9715-81B8AFD49851}"/>
          </ac:spMkLst>
        </pc:spChg>
        <pc:spChg chg="add mod">
          <ac:chgData name="山崎 海虎" userId="3408cc720aa9b4e6" providerId="LiveId" clId="{56C75113-DC0E-4ED4-A3B3-DEFA1A5DB789}" dt="2021-07-22T07:06:47.505" v="686" actId="165"/>
          <ac:spMkLst>
            <pc:docMk/>
            <pc:sldMk cId="3720979216" sldId="268"/>
            <ac:spMk id="31" creationId="{89F29632-7F16-47EB-A4EC-D981082EEC5E}"/>
          </ac:spMkLst>
        </pc:spChg>
        <pc:spChg chg="add mod">
          <ac:chgData name="山崎 海虎" userId="3408cc720aa9b4e6" providerId="LiveId" clId="{56C75113-DC0E-4ED4-A3B3-DEFA1A5DB789}" dt="2021-07-22T07:06:47.505" v="686" actId="165"/>
          <ac:spMkLst>
            <pc:docMk/>
            <pc:sldMk cId="3720979216" sldId="268"/>
            <ac:spMk id="32" creationId="{BBC3A1FF-1DDD-46CE-A4F7-7B3A58A07BDF}"/>
          </ac:spMkLst>
        </pc:spChg>
        <pc:spChg chg="add mod">
          <ac:chgData name="山崎 海虎" userId="3408cc720aa9b4e6" providerId="LiveId" clId="{56C75113-DC0E-4ED4-A3B3-DEFA1A5DB789}" dt="2021-07-22T07:06:47.505" v="686" actId="165"/>
          <ac:spMkLst>
            <pc:docMk/>
            <pc:sldMk cId="3720979216" sldId="268"/>
            <ac:spMk id="33" creationId="{34B454A0-2596-4933-9E3E-52397E204341}"/>
          </ac:spMkLst>
        </pc:spChg>
        <pc:spChg chg="add mod topLvl">
          <ac:chgData name="山崎 海虎" userId="3408cc720aa9b4e6" providerId="LiveId" clId="{56C75113-DC0E-4ED4-A3B3-DEFA1A5DB789}" dt="2021-07-27T05:26:57.728" v="1855" actId="1076"/>
          <ac:spMkLst>
            <pc:docMk/>
            <pc:sldMk cId="3720979216" sldId="268"/>
            <ac:spMk id="34" creationId="{153F01B0-5605-46DE-BCFD-E64541BF883E}"/>
          </ac:spMkLst>
        </pc:spChg>
        <pc:spChg chg="add del mod">
          <ac:chgData name="山崎 海虎" userId="3408cc720aa9b4e6" providerId="LiveId" clId="{56C75113-DC0E-4ED4-A3B3-DEFA1A5DB789}" dt="2021-07-22T07:07:10.459" v="691" actId="478"/>
          <ac:spMkLst>
            <pc:docMk/>
            <pc:sldMk cId="3720979216" sldId="268"/>
            <ac:spMk id="36" creationId="{F7DB74C2-ADF8-4A75-997B-129367EBA1C6}"/>
          </ac:spMkLst>
        </pc:spChg>
        <pc:spChg chg="mod">
          <ac:chgData name="山崎 海虎" userId="3408cc720aa9b4e6" providerId="LiveId" clId="{56C75113-DC0E-4ED4-A3B3-DEFA1A5DB789}" dt="2021-07-22T07:07:25.769" v="693"/>
          <ac:spMkLst>
            <pc:docMk/>
            <pc:sldMk cId="3720979216" sldId="268"/>
            <ac:spMk id="38" creationId="{1CE914BD-CAC6-41EE-8E3A-DEC39B03B752}"/>
          </ac:spMkLst>
        </pc:spChg>
        <pc:spChg chg="mod">
          <ac:chgData name="山崎 海虎" userId="3408cc720aa9b4e6" providerId="LiveId" clId="{56C75113-DC0E-4ED4-A3B3-DEFA1A5DB789}" dt="2021-07-22T07:07:25.769" v="693"/>
          <ac:spMkLst>
            <pc:docMk/>
            <pc:sldMk cId="3720979216" sldId="268"/>
            <ac:spMk id="40" creationId="{EB696AD3-14F6-4946-A51D-79A8FC128751}"/>
          </ac:spMkLst>
        </pc:spChg>
        <pc:spChg chg="mod">
          <ac:chgData name="山崎 海虎" userId="3408cc720aa9b4e6" providerId="LiveId" clId="{56C75113-DC0E-4ED4-A3B3-DEFA1A5DB789}" dt="2021-07-22T07:07:25.769" v="693"/>
          <ac:spMkLst>
            <pc:docMk/>
            <pc:sldMk cId="3720979216" sldId="268"/>
            <ac:spMk id="41" creationId="{74C8F305-14A8-421E-9013-AEC1DB1E606F}"/>
          </ac:spMkLst>
        </pc:spChg>
        <pc:spChg chg="mod">
          <ac:chgData name="山崎 海虎" userId="3408cc720aa9b4e6" providerId="LiveId" clId="{56C75113-DC0E-4ED4-A3B3-DEFA1A5DB789}" dt="2021-07-22T07:07:25.769" v="693"/>
          <ac:spMkLst>
            <pc:docMk/>
            <pc:sldMk cId="3720979216" sldId="268"/>
            <ac:spMk id="42" creationId="{56763B95-9922-4776-BB55-AE127A52BAA6}"/>
          </ac:spMkLst>
        </pc:spChg>
        <pc:spChg chg="mod">
          <ac:chgData name="山崎 海虎" userId="3408cc720aa9b4e6" providerId="LiveId" clId="{56C75113-DC0E-4ED4-A3B3-DEFA1A5DB789}" dt="2021-07-22T07:07:25.769" v="693"/>
          <ac:spMkLst>
            <pc:docMk/>
            <pc:sldMk cId="3720979216" sldId="268"/>
            <ac:spMk id="43" creationId="{CE52645D-597B-4C82-8F31-B8B2BA240532}"/>
          </ac:spMkLst>
        </pc:spChg>
        <pc:spChg chg="mod">
          <ac:chgData name="山崎 海虎" userId="3408cc720aa9b4e6" providerId="LiveId" clId="{56C75113-DC0E-4ED4-A3B3-DEFA1A5DB789}" dt="2021-07-22T07:07:25.769" v="693"/>
          <ac:spMkLst>
            <pc:docMk/>
            <pc:sldMk cId="3720979216" sldId="268"/>
            <ac:spMk id="51" creationId="{F7404BD2-80EC-427D-B832-A735ACFA393D}"/>
          </ac:spMkLst>
        </pc:spChg>
        <pc:spChg chg="mod">
          <ac:chgData name="山崎 海虎" userId="3408cc720aa9b4e6" providerId="LiveId" clId="{56C75113-DC0E-4ED4-A3B3-DEFA1A5DB789}" dt="2021-07-22T07:07:25.769" v="693"/>
          <ac:spMkLst>
            <pc:docMk/>
            <pc:sldMk cId="3720979216" sldId="268"/>
            <ac:spMk id="52" creationId="{515F59D6-7745-4B75-BE11-5471B4A29D36}"/>
          </ac:spMkLst>
        </pc:spChg>
        <pc:spChg chg="mod">
          <ac:chgData name="山崎 海虎" userId="3408cc720aa9b4e6" providerId="LiveId" clId="{56C75113-DC0E-4ED4-A3B3-DEFA1A5DB789}" dt="2021-07-22T07:07:25.769" v="693"/>
          <ac:spMkLst>
            <pc:docMk/>
            <pc:sldMk cId="3720979216" sldId="268"/>
            <ac:spMk id="53" creationId="{E87A0687-151C-4C0B-BB33-F017571BC34B}"/>
          </ac:spMkLst>
        </pc:spChg>
        <pc:spChg chg="mod">
          <ac:chgData name="山崎 海虎" userId="3408cc720aa9b4e6" providerId="LiveId" clId="{56C75113-DC0E-4ED4-A3B3-DEFA1A5DB789}" dt="2021-07-22T07:07:25.769" v="693"/>
          <ac:spMkLst>
            <pc:docMk/>
            <pc:sldMk cId="3720979216" sldId="268"/>
            <ac:spMk id="54" creationId="{3B2525AA-2F0C-4AFD-87A7-22C30CB5790E}"/>
          </ac:spMkLst>
        </pc:spChg>
        <pc:spChg chg="mod">
          <ac:chgData name="山崎 海虎" userId="3408cc720aa9b4e6" providerId="LiveId" clId="{56C75113-DC0E-4ED4-A3B3-DEFA1A5DB789}" dt="2021-07-22T07:07:25.769" v="693"/>
          <ac:spMkLst>
            <pc:docMk/>
            <pc:sldMk cId="3720979216" sldId="268"/>
            <ac:spMk id="55" creationId="{82B6DDAE-1747-41ED-B124-F54C9C157CC8}"/>
          </ac:spMkLst>
        </pc:spChg>
        <pc:grpChg chg="add del mod topLvl">
          <ac:chgData name="山崎 海虎" userId="3408cc720aa9b4e6" providerId="LiveId" clId="{56C75113-DC0E-4ED4-A3B3-DEFA1A5DB789}" dt="2021-07-22T07:07:04.500" v="688" actId="478"/>
          <ac:grpSpMkLst>
            <pc:docMk/>
            <pc:sldMk cId="3720979216" sldId="268"/>
            <ac:grpSpMk id="4" creationId="{BCA85EB0-D034-4739-AC8A-8F38A5211144}"/>
          </ac:grpSpMkLst>
        </pc:grpChg>
        <pc:grpChg chg="add del mod">
          <ac:chgData name="山崎 海虎" userId="3408cc720aa9b4e6" providerId="LiveId" clId="{56C75113-DC0E-4ED4-A3B3-DEFA1A5DB789}" dt="2021-07-22T07:06:30.232" v="685" actId="478"/>
          <ac:grpSpMkLst>
            <pc:docMk/>
            <pc:sldMk cId="3720979216" sldId="268"/>
            <ac:grpSpMk id="5" creationId="{6E58DE2A-E382-4DE3-8CAB-25CDBE6EF59B}"/>
          </ac:grpSpMkLst>
        </pc:grpChg>
        <pc:grpChg chg="add del mod">
          <ac:chgData name="山崎 海虎" userId="3408cc720aa9b4e6" providerId="LiveId" clId="{56C75113-DC0E-4ED4-A3B3-DEFA1A5DB789}" dt="2021-07-22T07:06:47.505" v="686" actId="165"/>
          <ac:grpSpMkLst>
            <pc:docMk/>
            <pc:sldMk cId="3720979216" sldId="268"/>
            <ac:grpSpMk id="8" creationId="{A038A294-F04B-4BA2-9ECF-2AC8170B7606}"/>
          </ac:grpSpMkLst>
        </pc:grpChg>
        <pc:grpChg chg="add mod">
          <ac:chgData name="山崎 海虎" userId="3408cc720aa9b4e6" providerId="LiveId" clId="{56C75113-DC0E-4ED4-A3B3-DEFA1A5DB789}" dt="2021-07-22T07:07:30.251" v="694" actId="1076"/>
          <ac:grpSpMkLst>
            <pc:docMk/>
            <pc:sldMk cId="3720979216" sldId="268"/>
            <ac:grpSpMk id="37" creationId="{90FA2519-4A7B-45A1-8094-0B790DFADDF9}"/>
          </ac:grpSpMkLst>
        </pc:grpChg>
        <pc:grpChg chg="mod">
          <ac:chgData name="山崎 海虎" userId="3408cc720aa9b4e6" providerId="LiveId" clId="{56C75113-DC0E-4ED4-A3B3-DEFA1A5DB789}" dt="2021-07-22T07:07:25.769" v="693"/>
          <ac:grpSpMkLst>
            <pc:docMk/>
            <pc:sldMk cId="3720979216" sldId="268"/>
            <ac:grpSpMk id="39" creationId="{16E8D8DB-B5AA-491A-B54F-ED8179BF9E61}"/>
          </ac:grpSpMkLst>
        </pc:grpChg>
        <pc:picChg chg="mod topLvl">
          <ac:chgData name="山崎 海虎" userId="3408cc720aa9b4e6" providerId="LiveId" clId="{56C75113-DC0E-4ED4-A3B3-DEFA1A5DB789}" dt="2021-07-22T07:06:49.420" v="687" actId="14100"/>
          <ac:picMkLst>
            <pc:docMk/>
            <pc:sldMk cId="3720979216" sldId="268"/>
            <ac:picMk id="16" creationId="{74C9E8EC-9AE5-43EB-9777-2ED31665894D}"/>
          </ac:picMkLst>
        </pc:picChg>
      </pc:sldChg>
      <pc:sldChg chg="del">
        <pc:chgData name="山崎 海虎" userId="3408cc720aa9b4e6" providerId="LiveId" clId="{56C75113-DC0E-4ED4-A3B3-DEFA1A5DB789}" dt="2021-07-22T04:33:55.441" v="1" actId="47"/>
        <pc:sldMkLst>
          <pc:docMk/>
          <pc:sldMk cId="1284180204" sldId="269"/>
        </pc:sldMkLst>
      </pc:sldChg>
      <pc:sldChg chg="addSp delSp modSp add mod setBg delAnim delDesignElem">
        <pc:chgData name="山崎 海虎" userId="3408cc720aa9b4e6" providerId="LiveId" clId="{56C75113-DC0E-4ED4-A3B3-DEFA1A5DB789}" dt="2021-07-22T05:57:28.883" v="40" actId="931"/>
        <pc:sldMkLst>
          <pc:docMk/>
          <pc:sldMk cId="3315606495" sldId="269"/>
        </pc:sldMkLst>
        <pc:spChg chg="del">
          <ac:chgData name="山崎 海虎" userId="3408cc720aa9b4e6" providerId="LiveId" clId="{56C75113-DC0E-4ED4-A3B3-DEFA1A5DB789}" dt="2021-07-22T05:53:35.026" v="27" actId="478"/>
          <ac:spMkLst>
            <pc:docMk/>
            <pc:sldMk cId="3315606495" sldId="269"/>
            <ac:spMk id="2" creationId="{EEE73DDB-0EC1-44E9-B6C3-1150DA28E47F}"/>
          </ac:spMkLst>
        </pc:spChg>
        <pc:spChg chg="del mod">
          <ac:chgData name="山崎 海虎" userId="3408cc720aa9b4e6" providerId="LiveId" clId="{56C75113-DC0E-4ED4-A3B3-DEFA1A5DB789}" dt="2021-07-22T05:55:06.693" v="29" actId="478"/>
          <ac:spMkLst>
            <pc:docMk/>
            <pc:sldMk cId="3315606495" sldId="269"/>
            <ac:spMk id="15" creationId="{CBB4C4A8-56B4-43E6-8082-7FEC687B48BF}"/>
          </ac:spMkLst>
        </pc:spChg>
        <pc:spChg chg="del">
          <ac:chgData name="山崎 海虎" userId="3408cc720aa9b4e6" providerId="LiveId" clId="{56C75113-DC0E-4ED4-A3B3-DEFA1A5DB789}" dt="2021-07-22T05:53:35.026" v="27" actId="478"/>
          <ac:spMkLst>
            <pc:docMk/>
            <pc:sldMk cId="3315606495" sldId="269"/>
            <ac:spMk id="17" creationId="{EDB12A8F-CB1C-443C-B3E4-5B956F0EE58E}"/>
          </ac:spMkLst>
        </pc:spChg>
        <pc:spChg chg="del">
          <ac:chgData name="山崎 海虎" userId="3408cc720aa9b4e6" providerId="LiveId" clId="{56C75113-DC0E-4ED4-A3B3-DEFA1A5DB789}" dt="2021-07-22T05:53:35.026" v="27" actId="478"/>
          <ac:spMkLst>
            <pc:docMk/>
            <pc:sldMk cId="3315606495" sldId="269"/>
            <ac:spMk id="18" creationId="{7EE8115A-3158-4B7A-B0D8-BA76B3288EBC}"/>
          </ac:spMkLst>
        </pc:spChg>
        <pc:spChg chg="del">
          <ac:chgData name="山崎 海虎" userId="3408cc720aa9b4e6" providerId="LiveId" clId="{56C75113-DC0E-4ED4-A3B3-DEFA1A5DB789}" dt="2021-07-22T05:53:35.026" v="27" actId="478"/>
          <ac:spMkLst>
            <pc:docMk/>
            <pc:sldMk cId="3315606495" sldId="269"/>
            <ac:spMk id="19" creationId="{3908713C-012F-4D59-91B5-096645B4F6FC}"/>
          </ac:spMkLst>
        </pc:spChg>
        <pc:spChg chg="del">
          <ac:chgData name="山崎 海虎" userId="3408cc720aa9b4e6" providerId="LiveId" clId="{56C75113-DC0E-4ED4-A3B3-DEFA1A5DB789}" dt="2021-07-22T05:53:35.026" v="27" actId="478"/>
          <ac:spMkLst>
            <pc:docMk/>
            <pc:sldMk cId="3315606495" sldId="269"/>
            <ac:spMk id="20" creationId="{360F25A6-813F-442F-93D2-FE60B4F6CD2A}"/>
          </ac:spMkLst>
        </pc:spChg>
        <pc:spChg chg="del">
          <ac:chgData name="山崎 海虎" userId="3408cc720aa9b4e6" providerId="LiveId" clId="{56C75113-DC0E-4ED4-A3B3-DEFA1A5DB789}" dt="2021-07-22T05:53:35.026" v="27" actId="478"/>
          <ac:spMkLst>
            <pc:docMk/>
            <pc:sldMk cId="3315606495" sldId="269"/>
            <ac:spMk id="21" creationId="{ED05B82A-1519-426F-B934-0773F4621D66}"/>
          </ac:spMkLst>
        </pc:spChg>
        <pc:spChg chg="del">
          <ac:chgData name="山崎 海虎" userId="3408cc720aa9b4e6" providerId="LiveId" clId="{56C75113-DC0E-4ED4-A3B3-DEFA1A5DB789}" dt="2021-07-22T05:53:35.026" v="27" actId="478"/>
          <ac:spMkLst>
            <pc:docMk/>
            <pc:sldMk cId="3315606495" sldId="269"/>
            <ac:spMk id="22" creationId="{29210BEA-E215-4BDD-A93A-7531FE426CE6}"/>
          </ac:spMkLst>
        </pc:spChg>
        <pc:spChg chg="del">
          <ac:chgData name="山崎 海虎" userId="3408cc720aa9b4e6" providerId="LiveId" clId="{56C75113-DC0E-4ED4-A3B3-DEFA1A5DB789}" dt="2021-07-22T05:53:35.026" v="27" actId="478"/>
          <ac:spMkLst>
            <pc:docMk/>
            <pc:sldMk cId="3315606495" sldId="269"/>
            <ac:spMk id="23" creationId="{31ADE06A-CAAB-4184-A5E8-2D626490B4EC}"/>
          </ac:spMkLst>
        </pc:spChg>
        <pc:spChg chg="del">
          <ac:chgData name="山崎 海虎" userId="3408cc720aa9b4e6" providerId="LiveId" clId="{56C75113-DC0E-4ED4-A3B3-DEFA1A5DB789}" dt="2021-07-22T05:53:35.026" v="27" actId="478"/>
          <ac:spMkLst>
            <pc:docMk/>
            <pc:sldMk cId="3315606495" sldId="269"/>
            <ac:spMk id="24" creationId="{28960ACF-1A0A-4F01-B0ED-92505126D859}"/>
          </ac:spMkLst>
        </pc:spChg>
        <pc:spChg chg="del">
          <ac:chgData name="山崎 海虎" userId="3408cc720aa9b4e6" providerId="LiveId" clId="{56C75113-DC0E-4ED4-A3B3-DEFA1A5DB789}" dt="2021-07-22T05:53:15.697" v="26"/>
          <ac:spMkLst>
            <pc:docMk/>
            <pc:sldMk cId="3315606495" sldId="269"/>
            <ac:spMk id="44" creationId="{12FB12AE-71D1-47FD-9AC3-EE2C07424534}"/>
          </ac:spMkLst>
        </pc:spChg>
        <pc:spChg chg="del">
          <ac:chgData name="山崎 海虎" userId="3408cc720aa9b4e6" providerId="LiveId" clId="{56C75113-DC0E-4ED4-A3B3-DEFA1A5DB789}" dt="2021-07-22T05:53:15.697" v="26"/>
          <ac:spMkLst>
            <pc:docMk/>
            <pc:sldMk cId="3315606495" sldId="269"/>
            <ac:spMk id="45" creationId="{64853C7E-3CBA-4464-865F-6044D94B1BE9}"/>
          </ac:spMkLst>
        </pc:spChg>
        <pc:spChg chg="del">
          <ac:chgData name="山崎 海虎" userId="3408cc720aa9b4e6" providerId="LiveId" clId="{56C75113-DC0E-4ED4-A3B3-DEFA1A5DB789}" dt="2021-07-22T05:53:15.697" v="26"/>
          <ac:spMkLst>
            <pc:docMk/>
            <pc:sldMk cId="3315606495" sldId="269"/>
            <ac:spMk id="46" creationId="{55EFEC59-B929-4851-9DEF-9106F27979A9}"/>
          </ac:spMkLst>
        </pc:spChg>
        <pc:spChg chg="del">
          <ac:chgData name="山崎 海虎" userId="3408cc720aa9b4e6" providerId="LiveId" clId="{56C75113-DC0E-4ED4-A3B3-DEFA1A5DB789}" dt="2021-07-22T05:53:15.697" v="26"/>
          <ac:spMkLst>
            <pc:docMk/>
            <pc:sldMk cId="3315606495" sldId="269"/>
            <ac:spMk id="47" creationId="{6C132392-D5FF-4588-8FA1-5BAD77BF6464}"/>
          </ac:spMkLst>
        </pc:spChg>
        <pc:spChg chg="del">
          <ac:chgData name="山崎 海虎" userId="3408cc720aa9b4e6" providerId="LiveId" clId="{56C75113-DC0E-4ED4-A3B3-DEFA1A5DB789}" dt="2021-07-22T05:53:15.697" v="26"/>
          <ac:spMkLst>
            <pc:docMk/>
            <pc:sldMk cId="3315606495" sldId="269"/>
            <ac:spMk id="48" creationId="{C7EAC045-695C-4E73-9B7C-AFD6FB22DA20}"/>
          </ac:spMkLst>
        </pc:spChg>
        <pc:spChg chg="del">
          <ac:chgData name="山崎 海虎" userId="3408cc720aa9b4e6" providerId="LiveId" clId="{56C75113-DC0E-4ED4-A3B3-DEFA1A5DB789}" dt="2021-07-22T05:53:15.697" v="26"/>
          <ac:spMkLst>
            <pc:docMk/>
            <pc:sldMk cId="3315606495" sldId="269"/>
            <ac:spMk id="49" creationId="{404A7A3A-BEAE-4BC6-A163-5D0E5F8C4669}"/>
          </ac:spMkLst>
        </pc:spChg>
        <pc:spChg chg="del">
          <ac:chgData name="山崎 海虎" userId="3408cc720aa9b4e6" providerId="LiveId" clId="{56C75113-DC0E-4ED4-A3B3-DEFA1A5DB789}" dt="2021-07-22T05:53:15.697" v="26"/>
          <ac:spMkLst>
            <pc:docMk/>
            <pc:sldMk cId="3315606495" sldId="269"/>
            <ac:spMk id="50" creationId="{12ED3B7D-405D-4DFA-8608-B6DE7467183E}"/>
          </ac:spMkLst>
        </pc:spChg>
        <pc:picChg chg="add del mod">
          <ac:chgData name="山崎 海虎" userId="3408cc720aa9b4e6" providerId="LiveId" clId="{56C75113-DC0E-4ED4-A3B3-DEFA1A5DB789}" dt="2021-07-22T05:57:20.831" v="39" actId="478"/>
          <ac:picMkLst>
            <pc:docMk/>
            <pc:sldMk cId="3315606495" sldId="269"/>
            <ac:picMk id="4" creationId="{24313FFF-FECE-4231-A634-86B762E2A9D5}"/>
          </ac:picMkLst>
        </pc:picChg>
        <pc:picChg chg="add mod">
          <ac:chgData name="山崎 海虎" userId="3408cc720aa9b4e6" providerId="LiveId" clId="{56C75113-DC0E-4ED4-A3B3-DEFA1A5DB789}" dt="2021-07-22T05:57:28.883" v="40" actId="931"/>
          <ac:picMkLst>
            <pc:docMk/>
            <pc:sldMk cId="3315606495" sldId="269"/>
            <ac:picMk id="6" creationId="{8CE8DC92-B311-46EB-B97E-70C5E35482CF}"/>
          </ac:picMkLst>
        </pc:picChg>
        <pc:picChg chg="del">
          <ac:chgData name="山崎 海虎" userId="3408cc720aa9b4e6" providerId="LiveId" clId="{56C75113-DC0E-4ED4-A3B3-DEFA1A5DB789}" dt="2021-07-22T05:53:35.026" v="27" actId="478"/>
          <ac:picMkLst>
            <pc:docMk/>
            <pc:sldMk cId="3315606495" sldId="269"/>
            <ac:picMk id="16" creationId="{74C9E8EC-9AE5-43EB-9777-2ED31665894D}"/>
          </ac:picMkLst>
        </pc:picChg>
      </pc:sldChg>
      <pc:sldChg chg="del">
        <pc:chgData name="山崎 海虎" userId="3408cc720aa9b4e6" providerId="LiveId" clId="{56C75113-DC0E-4ED4-A3B3-DEFA1A5DB789}" dt="2021-07-22T04:33:58.941" v="2" actId="47"/>
        <pc:sldMkLst>
          <pc:docMk/>
          <pc:sldMk cId="871129340" sldId="270"/>
        </pc:sldMkLst>
      </pc:sldChg>
      <pc:sldChg chg="addSp delSp modSp new del mod ord">
        <pc:chgData name="山崎 海虎" userId="3408cc720aa9b4e6" providerId="LiveId" clId="{56C75113-DC0E-4ED4-A3B3-DEFA1A5DB789}" dt="2021-07-22T08:10:24.142" v="1825" actId="47"/>
        <pc:sldMkLst>
          <pc:docMk/>
          <pc:sldMk cId="1141312937" sldId="270"/>
        </pc:sldMkLst>
        <pc:spChg chg="add mod">
          <ac:chgData name="山崎 海虎" userId="3408cc720aa9b4e6" providerId="LiveId" clId="{56C75113-DC0E-4ED4-A3B3-DEFA1A5DB789}" dt="2021-07-22T06:37:10.219" v="421" actId="20577"/>
          <ac:spMkLst>
            <pc:docMk/>
            <pc:sldMk cId="1141312937" sldId="270"/>
            <ac:spMk id="2" creationId="{26E31942-505C-411E-9001-636D826C4994}"/>
          </ac:spMkLst>
        </pc:spChg>
        <pc:spChg chg="add del mod">
          <ac:chgData name="山崎 海虎" userId="3408cc720aa9b4e6" providerId="LiveId" clId="{56C75113-DC0E-4ED4-A3B3-DEFA1A5DB789}" dt="2021-07-22T06:34:42.634" v="306"/>
          <ac:spMkLst>
            <pc:docMk/>
            <pc:sldMk cId="1141312937" sldId="270"/>
            <ac:spMk id="3" creationId="{0D5261A8-3798-4D47-9F37-81A0CD398D4E}"/>
          </ac:spMkLst>
        </pc:spChg>
        <pc:spChg chg="add mod">
          <ac:chgData name="山崎 海虎" userId="3408cc720aa9b4e6" providerId="LiveId" clId="{56C75113-DC0E-4ED4-A3B3-DEFA1A5DB789}" dt="2021-07-22T06:38:05.080" v="440" actId="1076"/>
          <ac:spMkLst>
            <pc:docMk/>
            <pc:sldMk cId="1141312937" sldId="270"/>
            <ac:spMk id="4" creationId="{E8976B3F-8778-4C0E-A7CC-EC20B92CAA75}"/>
          </ac:spMkLst>
        </pc:spChg>
      </pc:sldChg>
      <pc:sldChg chg="new add del">
        <pc:chgData name="山崎 海虎" userId="3408cc720aa9b4e6" providerId="LiveId" clId="{56C75113-DC0E-4ED4-A3B3-DEFA1A5DB789}" dt="2021-07-22T06:33:28.980" v="294" actId="47"/>
        <pc:sldMkLst>
          <pc:docMk/>
          <pc:sldMk cId="1165139577" sldId="270"/>
        </pc:sldMkLst>
      </pc:sldChg>
      <pc:sldChg chg="addSp delSp modSp new mod modAnim">
        <pc:chgData name="山崎 海虎" userId="3408cc720aa9b4e6" providerId="LiveId" clId="{56C75113-DC0E-4ED4-A3B3-DEFA1A5DB789}" dt="2021-07-28T03:52:52.980" v="2593" actId="20577"/>
        <pc:sldMkLst>
          <pc:docMk/>
          <pc:sldMk cId="670851350" sldId="271"/>
        </pc:sldMkLst>
        <pc:spChg chg="add del mod">
          <ac:chgData name="山崎 海虎" userId="3408cc720aa9b4e6" providerId="LiveId" clId="{56C75113-DC0E-4ED4-A3B3-DEFA1A5DB789}" dt="2021-07-22T06:55:42.589" v="512" actId="21"/>
          <ac:spMkLst>
            <pc:docMk/>
            <pc:sldMk cId="670851350" sldId="271"/>
            <ac:spMk id="2" creationId="{DBB63FC4-0257-484B-8715-7F4AC47FBBF8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5" creationId="{769EF249-95D5-4EA5-8FB0-FD4ECC2F60F8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6" creationId="{B53D9473-0CC4-46E5-A9FE-AA486508DFC3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8" creationId="{29904B79-B050-4D3B-9F98-A08460049873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9" creationId="{916DCD2B-7D9F-4018-BA0A-729FE2275E1F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10" creationId="{C49097F7-A4C4-4DCC-B78C-25C4468829B1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11" creationId="{5856BE59-BD59-46D6-8B49-7D699399AA2A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13" creationId="{49CA442B-EE16-4317-983A-8D322DC878C0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14" creationId="{5C8B9940-03E2-4480-961A-3154A6FC16DE}"/>
          </ac:spMkLst>
        </pc:spChg>
        <pc:spChg chg="del mod">
          <ac:chgData name="山崎 海虎" userId="3408cc720aa9b4e6" providerId="LiveId" clId="{56C75113-DC0E-4ED4-A3B3-DEFA1A5DB789}" dt="2021-07-22T06:55:02.327" v="511" actId="478"/>
          <ac:spMkLst>
            <pc:docMk/>
            <pc:sldMk cId="670851350" sldId="271"/>
            <ac:spMk id="15" creationId="{96CC3BF6-B016-4E8C-B14A-8B4F2D1DB624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16" creationId="{174463AE-3743-487E-931E-EB094757DD5B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17" creationId="{39925FFA-A3E6-4719-929A-1D90B9776B74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18" creationId="{77E20EFB-B6AF-461E-9803-3383F06A11B3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19" creationId="{C9855284-6E39-44BE-82D3-1DAD7E831C07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20" creationId="{BD3BDCE4-39DE-4C0C-A0B4-5B7FFE5A30B2}"/>
          </ac:spMkLst>
        </pc:spChg>
        <pc:spChg chg="mod">
          <ac:chgData name="山崎 海虎" userId="3408cc720aa9b4e6" providerId="LiveId" clId="{56C75113-DC0E-4ED4-A3B3-DEFA1A5DB789}" dt="2021-07-22T06:47:09.784" v="447"/>
          <ac:spMkLst>
            <pc:docMk/>
            <pc:sldMk cId="670851350" sldId="271"/>
            <ac:spMk id="21" creationId="{1C770482-BE30-4340-89EC-F1BD1C8CA7C3}"/>
          </ac:spMkLst>
        </pc:spChg>
        <pc:spChg chg="add del mod">
          <ac:chgData name="山崎 海虎" userId="3408cc720aa9b4e6" providerId="LiveId" clId="{56C75113-DC0E-4ED4-A3B3-DEFA1A5DB789}" dt="2021-07-22T06:55:42.589" v="512" actId="21"/>
          <ac:spMkLst>
            <pc:docMk/>
            <pc:sldMk cId="670851350" sldId="271"/>
            <ac:spMk id="22" creationId="{D345EA9B-32D7-467A-82E8-6BCA44397C58}"/>
          </ac:spMkLst>
        </pc:spChg>
        <pc:spChg chg="add del mod">
          <ac:chgData name="山崎 海虎" userId="3408cc720aa9b4e6" providerId="LiveId" clId="{56C75113-DC0E-4ED4-A3B3-DEFA1A5DB789}" dt="2021-07-22T06:55:42.589" v="512" actId="21"/>
          <ac:spMkLst>
            <pc:docMk/>
            <pc:sldMk cId="670851350" sldId="271"/>
            <ac:spMk id="23" creationId="{EB088E0D-BEC7-487B-8F80-B2C5F141A01D}"/>
          </ac:spMkLst>
        </pc:spChg>
        <pc:spChg chg="add del mod">
          <ac:chgData name="山崎 海虎" userId="3408cc720aa9b4e6" providerId="LiveId" clId="{56C75113-DC0E-4ED4-A3B3-DEFA1A5DB789}" dt="2021-07-22T06:55:42.589" v="512" actId="21"/>
          <ac:spMkLst>
            <pc:docMk/>
            <pc:sldMk cId="670851350" sldId="271"/>
            <ac:spMk id="24" creationId="{E2D32815-296D-4C48-8F48-E520DF8EE9CE}"/>
          </ac:spMkLst>
        </pc:spChg>
        <pc:spChg chg="add del mod">
          <ac:chgData name="山崎 海虎" userId="3408cc720aa9b4e6" providerId="LiveId" clId="{56C75113-DC0E-4ED4-A3B3-DEFA1A5DB789}" dt="2021-07-22T06:55:42.589" v="512" actId="21"/>
          <ac:spMkLst>
            <pc:docMk/>
            <pc:sldMk cId="670851350" sldId="271"/>
            <ac:spMk id="25" creationId="{A20F2931-1098-4C83-AF87-63A11277F4E9}"/>
          </ac:spMkLst>
        </pc:spChg>
        <pc:spChg chg="add del mod">
          <ac:chgData name="山崎 海虎" userId="3408cc720aa9b4e6" providerId="LiveId" clId="{56C75113-DC0E-4ED4-A3B3-DEFA1A5DB789}" dt="2021-07-22T06:55:42.589" v="512" actId="21"/>
          <ac:spMkLst>
            <pc:docMk/>
            <pc:sldMk cId="670851350" sldId="271"/>
            <ac:spMk id="26" creationId="{81EB16B7-6CCA-40DF-B0DB-822D9683EE1F}"/>
          </ac:spMkLst>
        </pc:spChg>
        <pc:spChg chg="add del mod">
          <ac:chgData name="山崎 海虎" userId="3408cc720aa9b4e6" providerId="LiveId" clId="{56C75113-DC0E-4ED4-A3B3-DEFA1A5DB789}" dt="2021-07-22T06:55:42.589" v="512" actId="21"/>
          <ac:spMkLst>
            <pc:docMk/>
            <pc:sldMk cId="670851350" sldId="271"/>
            <ac:spMk id="27" creationId="{8D451359-5F2C-4F4A-8E4C-7F08AAEF4A43}"/>
          </ac:spMkLst>
        </pc:spChg>
        <pc:spChg chg="add del mod">
          <ac:chgData name="山崎 海虎" userId="3408cc720aa9b4e6" providerId="LiveId" clId="{56C75113-DC0E-4ED4-A3B3-DEFA1A5DB789}" dt="2021-07-22T06:55:42.589" v="512" actId="21"/>
          <ac:spMkLst>
            <pc:docMk/>
            <pc:sldMk cId="670851350" sldId="271"/>
            <ac:spMk id="28" creationId="{120436D0-75E8-4C08-BEF1-1D4B29A1ABC2}"/>
          </ac:spMkLst>
        </pc:spChg>
        <pc:spChg chg="add del mod">
          <ac:chgData name="山崎 海虎" userId="3408cc720aa9b4e6" providerId="LiveId" clId="{56C75113-DC0E-4ED4-A3B3-DEFA1A5DB789}" dt="2021-07-22T06:55:42.589" v="512" actId="21"/>
          <ac:spMkLst>
            <pc:docMk/>
            <pc:sldMk cId="670851350" sldId="271"/>
            <ac:spMk id="29" creationId="{6D443D46-B246-4D91-AA17-AB5752A228D2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32" creationId="{B6D5F677-CAAD-4878-A647-507A5C59ABA4}"/>
          </ac:spMkLst>
        </pc:spChg>
        <pc:spChg chg="mod">
          <ac:chgData name="山崎 海虎" userId="3408cc720aa9b4e6" providerId="LiveId" clId="{56C75113-DC0E-4ED4-A3B3-DEFA1A5DB789}" dt="2021-07-22T06:51:16.718" v="508" actId="1076"/>
          <ac:spMkLst>
            <pc:docMk/>
            <pc:sldMk cId="670851350" sldId="271"/>
            <ac:spMk id="33" creationId="{5F988A9C-E068-42B7-9DD4-0EA2CB6F76EB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35" creationId="{9573CCBD-9B0D-4DFF-ACF9-09A8A877956C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36" creationId="{8043CCDA-EA52-43E1-B0A0-9A057A65FAE5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37" creationId="{48763552-3AE7-4669-AF67-3AE62BE10DF9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38" creationId="{20A62448-441A-493F-8B1F-674FF7987851}"/>
          </ac:spMkLst>
        </pc:spChg>
        <pc:spChg chg="del mod">
          <ac:chgData name="山崎 海虎" userId="3408cc720aa9b4e6" providerId="LiveId" clId="{56C75113-DC0E-4ED4-A3B3-DEFA1A5DB789}" dt="2021-07-22T06:54:41.218" v="509" actId="478"/>
          <ac:spMkLst>
            <pc:docMk/>
            <pc:sldMk cId="670851350" sldId="271"/>
            <ac:spMk id="40" creationId="{B1FC8F45-42F4-40F3-9163-526A31494486}"/>
          </ac:spMkLst>
        </pc:spChg>
        <pc:spChg chg="del mod">
          <ac:chgData name="山崎 海虎" userId="3408cc720aa9b4e6" providerId="LiveId" clId="{56C75113-DC0E-4ED4-A3B3-DEFA1A5DB789}" dt="2021-07-22T06:54:57.061" v="510" actId="478"/>
          <ac:spMkLst>
            <pc:docMk/>
            <pc:sldMk cId="670851350" sldId="271"/>
            <ac:spMk id="41" creationId="{E9020C83-946F-4EBC-9CA6-8ED53A19F88C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42" creationId="{77BF3590-0A3F-47CC-9BAB-C38D5CD601F1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43" creationId="{AE5E6BAD-6988-47C7-814F-F9528B7313BA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44" creationId="{E0E4F310-8BB9-4CCD-ABDD-D25DE6047889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45" creationId="{4BCD60C2-F6DA-4A8E-AA0F-1C0DE08ACA84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46" creationId="{97777679-AE1B-4371-AAA1-12C4DD475D4E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47" creationId="{4252F6AB-D563-4E62-B7F6-E4D41CD40BBA}"/>
          </ac:spMkLst>
        </pc:spChg>
        <pc:spChg chg="mod">
          <ac:chgData name="山崎 海虎" userId="3408cc720aa9b4e6" providerId="LiveId" clId="{56C75113-DC0E-4ED4-A3B3-DEFA1A5DB789}" dt="2021-07-22T06:47:34.872" v="448"/>
          <ac:spMkLst>
            <pc:docMk/>
            <pc:sldMk cId="670851350" sldId="271"/>
            <ac:spMk id="48" creationId="{1EC8C48B-8CF5-45F1-AE52-1F20E81CDC6F}"/>
          </ac:spMkLst>
        </pc:spChg>
        <pc:spChg chg="add del mod">
          <ac:chgData name="山崎 海虎" userId="3408cc720aa9b4e6" providerId="LiveId" clId="{56C75113-DC0E-4ED4-A3B3-DEFA1A5DB789}" dt="2021-07-22T06:55:58.631" v="514" actId="478"/>
          <ac:spMkLst>
            <pc:docMk/>
            <pc:sldMk cId="670851350" sldId="271"/>
            <ac:spMk id="49" creationId="{6CFED0FB-FD49-439A-A037-ABF97A0CC309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52" creationId="{23CC4F84-E4E9-4F4D-A376-D6D9D8536EEB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53" creationId="{14EEA05E-2E05-487C-86E4-3DD958211BEF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55" creationId="{0E8A66AD-FA33-4FF4-AF2A-8C22D7A79BDA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56" creationId="{AD98E373-4195-4D5C-BA40-98E5F7052446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57" creationId="{A6EAFD55-40FB-4D14-B2FC-98FF0FB9AA6E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58" creationId="{B30F9D79-F1A3-48A4-8598-D23299F18828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60" creationId="{1CB92934-EC8B-4974-B27F-E3C3C8D0D287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61" creationId="{F06DF838-D9E7-4F58-B73A-697C72BF2DF0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62" creationId="{01227248-DC53-487F-BF1E-888C322A8E17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63" creationId="{1EE726AA-0BD0-48A1-8D92-6A6641D57905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64" creationId="{D26F5DE2-E631-4751-8FED-15970CF3005C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65" creationId="{A12E1266-AAD1-44E1-8A5B-92E569E29EA6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66" creationId="{7FB4997A-3AC3-4A87-970C-B2FF416BAAA0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67" creationId="{79E6DCE0-F853-417F-A540-6153C79684B4}"/>
          </ac:spMkLst>
        </pc:spChg>
        <pc:spChg chg="add del mod">
          <ac:chgData name="山崎 海虎" userId="3408cc720aa9b4e6" providerId="LiveId" clId="{56C75113-DC0E-4ED4-A3B3-DEFA1A5DB789}" dt="2021-07-22T06:55:58.631" v="514" actId="478"/>
          <ac:spMkLst>
            <pc:docMk/>
            <pc:sldMk cId="670851350" sldId="271"/>
            <ac:spMk id="68" creationId="{4B52919D-B302-420B-9397-25EF91222559}"/>
          </ac:spMkLst>
        </pc:spChg>
        <pc:spChg chg="add del mod">
          <ac:chgData name="山崎 海虎" userId="3408cc720aa9b4e6" providerId="LiveId" clId="{56C75113-DC0E-4ED4-A3B3-DEFA1A5DB789}" dt="2021-07-22T06:55:58.631" v="514" actId="478"/>
          <ac:spMkLst>
            <pc:docMk/>
            <pc:sldMk cId="670851350" sldId="271"/>
            <ac:spMk id="69" creationId="{E6D2D2E4-3D9C-4161-A8B9-0A41A2DE9096}"/>
          </ac:spMkLst>
        </pc:spChg>
        <pc:spChg chg="add del mod">
          <ac:chgData name="山崎 海虎" userId="3408cc720aa9b4e6" providerId="LiveId" clId="{56C75113-DC0E-4ED4-A3B3-DEFA1A5DB789}" dt="2021-07-22T06:55:58.631" v="514" actId="478"/>
          <ac:spMkLst>
            <pc:docMk/>
            <pc:sldMk cId="670851350" sldId="271"/>
            <ac:spMk id="70" creationId="{12C03FB2-AD18-439B-98BE-662D69673514}"/>
          </ac:spMkLst>
        </pc:spChg>
        <pc:spChg chg="add del mod">
          <ac:chgData name="山崎 海虎" userId="3408cc720aa9b4e6" providerId="LiveId" clId="{56C75113-DC0E-4ED4-A3B3-DEFA1A5DB789}" dt="2021-07-22T06:55:58.631" v="514" actId="478"/>
          <ac:spMkLst>
            <pc:docMk/>
            <pc:sldMk cId="670851350" sldId="271"/>
            <ac:spMk id="71" creationId="{C64CA7FB-77F9-4511-AD8D-4ED3B1800E62}"/>
          </ac:spMkLst>
        </pc:spChg>
        <pc:spChg chg="add del mod">
          <ac:chgData name="山崎 海虎" userId="3408cc720aa9b4e6" providerId="LiveId" clId="{56C75113-DC0E-4ED4-A3B3-DEFA1A5DB789}" dt="2021-07-22T06:55:58.631" v="514" actId="478"/>
          <ac:spMkLst>
            <pc:docMk/>
            <pc:sldMk cId="670851350" sldId="271"/>
            <ac:spMk id="72" creationId="{E4D1521C-8CE8-4B4F-B7EE-66654A52337B}"/>
          </ac:spMkLst>
        </pc:spChg>
        <pc:spChg chg="add del mod">
          <ac:chgData name="山崎 海虎" userId="3408cc720aa9b4e6" providerId="LiveId" clId="{56C75113-DC0E-4ED4-A3B3-DEFA1A5DB789}" dt="2021-07-22T06:55:58.631" v="514" actId="478"/>
          <ac:spMkLst>
            <pc:docMk/>
            <pc:sldMk cId="670851350" sldId="271"/>
            <ac:spMk id="73" creationId="{7284031A-8D26-434E-AC67-98E78CBF12F6}"/>
          </ac:spMkLst>
        </pc:spChg>
        <pc:spChg chg="add del mod">
          <ac:chgData name="山崎 海虎" userId="3408cc720aa9b4e6" providerId="LiveId" clId="{56C75113-DC0E-4ED4-A3B3-DEFA1A5DB789}" dt="2021-07-22T06:55:58.631" v="514" actId="478"/>
          <ac:spMkLst>
            <pc:docMk/>
            <pc:sldMk cId="670851350" sldId="271"/>
            <ac:spMk id="74" creationId="{0B170951-DE84-44ED-AE36-E250F54298F6}"/>
          </ac:spMkLst>
        </pc:spChg>
        <pc:spChg chg="add del mod">
          <ac:chgData name="山崎 海虎" userId="3408cc720aa9b4e6" providerId="LiveId" clId="{56C75113-DC0E-4ED4-A3B3-DEFA1A5DB789}" dt="2021-07-22T06:55:58.631" v="514" actId="478"/>
          <ac:spMkLst>
            <pc:docMk/>
            <pc:sldMk cId="670851350" sldId="271"/>
            <ac:spMk id="75" creationId="{1774A1F6-DB91-440F-86D5-CF9E1566C7C9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78" creationId="{778DD22A-1E45-4C41-8361-F17CB20A0E0D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79" creationId="{955B1D80-9E35-4DAA-B38B-2445FC117AA9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81" creationId="{0A0D99BC-5BB3-45E4-B249-1AA89C3177BE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82" creationId="{030447CA-CFF5-43EB-BDF1-79F0B932E190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83" creationId="{7A16F3EC-1F3C-4638-A4C9-CB4E66A6A781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84" creationId="{BE4A9F93-13C6-44A6-99FC-BA96B3FC3F01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86" creationId="{AC50ED8C-62C3-4055-8AE7-DBBB8824F8E5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87" creationId="{EEBAE249-DA69-4076-992A-F02251692AB4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88" creationId="{6F305282-C55A-434A-B860-2E6335F512D5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89" creationId="{C29B139D-498B-477E-9641-4554E7D01B94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90" creationId="{8095D643-0597-478C-93B2-3482813D6545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91" creationId="{1201226B-7484-473E-B045-BA8FA5D10FE1}"/>
          </ac:spMkLst>
        </pc:spChg>
        <pc:spChg chg="mod">
          <ac:chgData name="山崎 海虎" userId="3408cc720aa9b4e6" providerId="LiveId" clId="{56C75113-DC0E-4ED4-A3B3-DEFA1A5DB789}" dt="2021-07-22T06:55:44.132" v="513"/>
          <ac:spMkLst>
            <pc:docMk/>
            <pc:sldMk cId="670851350" sldId="271"/>
            <ac:spMk id="92" creationId="{6E85264C-0EE9-4595-A12D-675279378E43}"/>
          </ac:spMkLst>
        </pc:spChg>
        <pc:spChg chg="add mod">
          <ac:chgData name="山崎 海虎" userId="3408cc720aa9b4e6" providerId="LiveId" clId="{56C75113-DC0E-4ED4-A3B3-DEFA1A5DB789}" dt="2021-07-22T06:55:59.866" v="515"/>
          <ac:spMkLst>
            <pc:docMk/>
            <pc:sldMk cId="670851350" sldId="271"/>
            <ac:spMk id="93" creationId="{AFE9E8BB-F68F-4634-9875-278896D14D18}"/>
          </ac:spMkLst>
        </pc:spChg>
        <pc:spChg chg="add mod">
          <ac:chgData name="山崎 海虎" userId="3408cc720aa9b4e6" providerId="LiveId" clId="{56C75113-DC0E-4ED4-A3B3-DEFA1A5DB789}" dt="2021-07-22T06:55:59.866" v="515"/>
          <ac:spMkLst>
            <pc:docMk/>
            <pc:sldMk cId="670851350" sldId="271"/>
            <ac:spMk id="94" creationId="{46AF9859-B34D-4E21-8503-F62E9E8E6A7E}"/>
          </ac:spMkLst>
        </pc:spChg>
        <pc:spChg chg="add mod">
          <ac:chgData name="山崎 海虎" userId="3408cc720aa9b4e6" providerId="LiveId" clId="{56C75113-DC0E-4ED4-A3B3-DEFA1A5DB789}" dt="2021-07-22T06:55:59.866" v="515"/>
          <ac:spMkLst>
            <pc:docMk/>
            <pc:sldMk cId="670851350" sldId="271"/>
            <ac:spMk id="95" creationId="{04A09D8A-99F8-4B4F-95B6-FD7B7900644D}"/>
          </ac:spMkLst>
        </pc:spChg>
        <pc:spChg chg="add mod">
          <ac:chgData name="山崎 海虎" userId="3408cc720aa9b4e6" providerId="LiveId" clId="{56C75113-DC0E-4ED4-A3B3-DEFA1A5DB789}" dt="2021-07-22T06:55:59.866" v="515"/>
          <ac:spMkLst>
            <pc:docMk/>
            <pc:sldMk cId="670851350" sldId="271"/>
            <ac:spMk id="96" creationId="{D90B2921-B2B3-4A4B-94E3-77CD4A6D14FC}"/>
          </ac:spMkLst>
        </pc:spChg>
        <pc:spChg chg="add mod">
          <ac:chgData name="山崎 海虎" userId="3408cc720aa9b4e6" providerId="LiveId" clId="{56C75113-DC0E-4ED4-A3B3-DEFA1A5DB789}" dt="2021-07-22T06:55:59.866" v="515"/>
          <ac:spMkLst>
            <pc:docMk/>
            <pc:sldMk cId="670851350" sldId="271"/>
            <ac:spMk id="97" creationId="{D2482BE9-59AD-4A90-9B9C-B820BE6420A8}"/>
          </ac:spMkLst>
        </pc:spChg>
        <pc:spChg chg="add mod">
          <ac:chgData name="山崎 海虎" userId="3408cc720aa9b4e6" providerId="LiveId" clId="{56C75113-DC0E-4ED4-A3B3-DEFA1A5DB789}" dt="2021-07-22T06:55:59.866" v="515"/>
          <ac:spMkLst>
            <pc:docMk/>
            <pc:sldMk cId="670851350" sldId="271"/>
            <ac:spMk id="98" creationId="{B03C98F8-E2BB-49F0-A5BF-55B7860BD2CB}"/>
          </ac:spMkLst>
        </pc:spChg>
        <pc:spChg chg="add mod">
          <ac:chgData name="山崎 海虎" userId="3408cc720aa9b4e6" providerId="LiveId" clId="{56C75113-DC0E-4ED4-A3B3-DEFA1A5DB789}" dt="2021-07-22T06:55:59.866" v="515"/>
          <ac:spMkLst>
            <pc:docMk/>
            <pc:sldMk cId="670851350" sldId="271"/>
            <ac:spMk id="99" creationId="{183F1925-5780-4028-92BD-BD3303071C18}"/>
          </ac:spMkLst>
        </pc:spChg>
        <pc:spChg chg="add del mod">
          <ac:chgData name="山崎 海虎" userId="3408cc720aa9b4e6" providerId="LiveId" clId="{56C75113-DC0E-4ED4-A3B3-DEFA1A5DB789}" dt="2021-07-22T07:24:00.656" v="843" actId="478"/>
          <ac:spMkLst>
            <pc:docMk/>
            <pc:sldMk cId="670851350" sldId="271"/>
            <ac:spMk id="100" creationId="{FD114FFC-E39F-4B26-861D-A36D2BDCD59E}"/>
          </ac:spMkLst>
        </pc:spChg>
        <pc:spChg chg="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03" creationId="{B34F1BB1-7B18-478D-9207-F8983B124557}"/>
          </ac:spMkLst>
        </pc:spChg>
        <pc:spChg chg="mod topLvl">
          <ac:chgData name="山崎 海虎" userId="3408cc720aa9b4e6" providerId="LiveId" clId="{56C75113-DC0E-4ED4-A3B3-DEFA1A5DB789}" dt="2021-07-28T03:52:52.980" v="2593" actId="20577"/>
          <ac:spMkLst>
            <pc:docMk/>
            <pc:sldMk cId="670851350" sldId="271"/>
            <ac:spMk id="104" creationId="{136ED0D1-A6F8-4B10-BCD6-51F0CB347702}"/>
          </ac:spMkLst>
        </pc:spChg>
        <pc:spChg chg="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06" creationId="{CB43B1E5-91B5-487F-AADC-A20A93F2720F}"/>
          </ac:spMkLst>
        </pc:spChg>
        <pc:spChg chg="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07" creationId="{01E7AC37-CC4C-4220-AE95-57D3481C59DA}"/>
          </ac:spMkLst>
        </pc:spChg>
        <pc:spChg chg="del mod">
          <ac:chgData name="山崎 海虎" userId="3408cc720aa9b4e6" providerId="LiveId" clId="{56C75113-DC0E-4ED4-A3B3-DEFA1A5DB789}" dt="2021-07-22T06:58:44.415" v="539" actId="478"/>
          <ac:spMkLst>
            <pc:docMk/>
            <pc:sldMk cId="670851350" sldId="271"/>
            <ac:spMk id="108" creationId="{B852BC34-DE2C-4D16-AB92-CDA977913069}"/>
          </ac:spMkLst>
        </pc:spChg>
        <pc:spChg chg="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09" creationId="{336D85CA-EA3A-4714-BE43-AA340A80D334}"/>
          </ac:spMkLst>
        </pc:spChg>
        <pc:spChg chg="del mod">
          <ac:chgData name="山崎 海虎" userId="3408cc720aa9b4e6" providerId="LiveId" clId="{56C75113-DC0E-4ED4-A3B3-DEFA1A5DB789}" dt="2021-07-22T07:21:07.644" v="784" actId="478"/>
          <ac:spMkLst>
            <pc:docMk/>
            <pc:sldMk cId="670851350" sldId="271"/>
            <ac:spMk id="111" creationId="{EFCDDA66-8569-48B2-B937-03E039D99DED}"/>
          </ac:spMkLst>
        </pc:spChg>
        <pc:spChg chg="del mod">
          <ac:chgData name="山崎 海虎" userId="3408cc720aa9b4e6" providerId="LiveId" clId="{56C75113-DC0E-4ED4-A3B3-DEFA1A5DB789}" dt="2021-07-22T07:21:14.682" v="786" actId="478"/>
          <ac:spMkLst>
            <pc:docMk/>
            <pc:sldMk cId="670851350" sldId="271"/>
            <ac:spMk id="112" creationId="{09241114-31C6-4E4E-B5F3-6F648377AE35}"/>
          </ac:spMkLst>
        </pc:spChg>
        <pc:spChg chg="del mod">
          <ac:chgData name="山崎 海虎" userId="3408cc720aa9b4e6" providerId="LiveId" clId="{56C75113-DC0E-4ED4-A3B3-DEFA1A5DB789}" dt="2021-07-22T07:21:25.967" v="789" actId="478"/>
          <ac:spMkLst>
            <pc:docMk/>
            <pc:sldMk cId="670851350" sldId="271"/>
            <ac:spMk id="113" creationId="{8A36B438-2CA9-422A-AE0E-D4E8E77F2B85}"/>
          </ac:spMkLst>
        </pc:spChg>
        <pc:spChg chg="del mod">
          <ac:chgData name="山崎 海虎" userId="3408cc720aa9b4e6" providerId="LiveId" clId="{56C75113-DC0E-4ED4-A3B3-DEFA1A5DB789}" dt="2021-07-22T07:21:20.976" v="788" actId="478"/>
          <ac:spMkLst>
            <pc:docMk/>
            <pc:sldMk cId="670851350" sldId="271"/>
            <ac:spMk id="114" creationId="{4AABE2C9-CBAA-4D58-81E8-48141BFF1871}"/>
          </ac:spMkLst>
        </pc:spChg>
        <pc:spChg chg="mod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15" creationId="{8AC6C645-66F8-436E-8D2D-9447D8D617A0}"/>
          </ac:spMkLst>
        </pc:spChg>
        <pc:spChg chg="mod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16" creationId="{26E7537C-2D0F-49B6-B5EF-AA676DEFCB1F}"/>
          </ac:spMkLst>
        </pc:spChg>
        <pc:spChg chg="mod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17" creationId="{21F32FDA-9F67-46C9-A1A9-3933E3E8D006}"/>
          </ac:spMkLst>
        </pc:spChg>
        <pc:spChg chg="del mod">
          <ac:chgData name="山崎 海虎" userId="3408cc720aa9b4e6" providerId="LiveId" clId="{56C75113-DC0E-4ED4-A3B3-DEFA1A5DB789}" dt="2021-07-22T07:21:31.374" v="790" actId="478"/>
          <ac:spMkLst>
            <pc:docMk/>
            <pc:sldMk cId="670851350" sldId="271"/>
            <ac:spMk id="118" creationId="{AD69A8CB-56B0-47B5-80B7-E95C429E699D}"/>
          </ac:spMkLst>
        </pc:spChg>
        <pc:spChg chg="mod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19" creationId="{28983605-1317-4E89-AAEF-D54067EFE177}"/>
          </ac:spMkLst>
        </pc:spChg>
        <pc:spChg chg="add del mod">
          <ac:chgData name="山崎 海虎" userId="3408cc720aa9b4e6" providerId="LiveId" clId="{56C75113-DC0E-4ED4-A3B3-DEFA1A5DB789}" dt="2021-07-22T07:00:06.250" v="558" actId="478"/>
          <ac:spMkLst>
            <pc:docMk/>
            <pc:sldMk cId="670851350" sldId="271"/>
            <ac:spMk id="120" creationId="{517DC162-BD5B-4783-99A6-B96E1BE381E5}"/>
          </ac:spMkLst>
        </pc:spChg>
        <pc:spChg chg="add del mod">
          <ac:chgData name="山崎 海虎" userId="3408cc720aa9b4e6" providerId="LiveId" clId="{56C75113-DC0E-4ED4-A3B3-DEFA1A5DB789}" dt="2021-07-22T07:00:04.035" v="557" actId="478"/>
          <ac:spMkLst>
            <pc:docMk/>
            <pc:sldMk cId="670851350" sldId="271"/>
            <ac:spMk id="121" creationId="{6C9E3933-1084-4611-89A6-0C499B09FDB0}"/>
          </ac:spMkLst>
        </pc:spChg>
        <pc:spChg chg="add del mod">
          <ac:chgData name="山崎 海虎" userId="3408cc720aa9b4e6" providerId="LiveId" clId="{56C75113-DC0E-4ED4-A3B3-DEFA1A5DB789}" dt="2021-07-22T07:00:02.106" v="556" actId="478"/>
          <ac:spMkLst>
            <pc:docMk/>
            <pc:sldMk cId="670851350" sldId="271"/>
            <ac:spMk id="122" creationId="{752AC38D-8F55-424A-B285-656C79407337}"/>
          </ac:spMkLst>
        </pc:spChg>
        <pc:spChg chg="add del mod">
          <ac:chgData name="山崎 海虎" userId="3408cc720aa9b4e6" providerId="LiveId" clId="{56C75113-DC0E-4ED4-A3B3-DEFA1A5DB789}" dt="2021-07-22T07:00:08.186" v="559" actId="478"/>
          <ac:spMkLst>
            <pc:docMk/>
            <pc:sldMk cId="670851350" sldId="271"/>
            <ac:spMk id="123" creationId="{8CDFA05E-F8DF-4E95-830A-6D050F8E585D}"/>
          </ac:spMkLst>
        </pc:spChg>
        <pc:spChg chg="add 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24" creationId="{5E37E9D3-8F7C-4820-8E65-BC411BD724FF}"/>
          </ac:spMkLst>
        </pc:spChg>
        <pc:spChg chg="add 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25" creationId="{03D3BDE2-D8FD-4B8F-9357-A839FD8B282B}"/>
          </ac:spMkLst>
        </pc:spChg>
        <pc:spChg chg="add mod topLvl">
          <ac:chgData name="山崎 海虎" userId="3408cc720aa9b4e6" providerId="LiveId" clId="{56C75113-DC0E-4ED4-A3B3-DEFA1A5DB789}" dt="2021-07-22T08:00:01.271" v="1707" actId="1076"/>
          <ac:spMkLst>
            <pc:docMk/>
            <pc:sldMk cId="670851350" sldId="271"/>
            <ac:spMk id="126" creationId="{D4E09217-E9C3-45A3-93F0-8D39D90C00C4}"/>
          </ac:spMkLst>
        </pc:spChg>
        <pc:spChg chg="add mod topLvl">
          <ac:chgData name="山崎 海虎" userId="3408cc720aa9b4e6" providerId="LiveId" clId="{56C75113-DC0E-4ED4-A3B3-DEFA1A5DB789}" dt="2021-07-27T05:27:10.877" v="1856" actId="1076"/>
          <ac:spMkLst>
            <pc:docMk/>
            <pc:sldMk cId="670851350" sldId="271"/>
            <ac:spMk id="127" creationId="{275ADEEE-8B49-4D5F-86AD-FF434568FFC8}"/>
          </ac:spMkLst>
        </pc:spChg>
        <pc:spChg chg="add 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28" creationId="{61E5E172-73EF-419B-A0BB-DAEA86E1519D}"/>
          </ac:spMkLst>
        </pc:spChg>
        <pc:spChg chg="add 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29" creationId="{85D5BCAD-6D63-4551-BD44-E9E150CC9544}"/>
          </ac:spMkLst>
        </pc:spChg>
        <pc:spChg chg="add 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30" creationId="{A9A29B88-0042-4858-845D-D3C8F50F9597}"/>
          </ac:spMkLst>
        </pc:spChg>
        <pc:spChg chg="add 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31" creationId="{673069AB-4ABF-47DE-AFE8-F8312B09EBD2}"/>
          </ac:spMkLst>
        </pc:spChg>
        <pc:spChg chg="add del mod topLvl">
          <ac:chgData name="山崎 海虎" userId="3408cc720aa9b4e6" providerId="LiveId" clId="{56C75113-DC0E-4ED4-A3B3-DEFA1A5DB789}" dt="2021-07-22T08:00:15.931" v="1710" actId="478"/>
          <ac:spMkLst>
            <pc:docMk/>
            <pc:sldMk cId="670851350" sldId="271"/>
            <ac:spMk id="133" creationId="{4058ACD4-EC9E-4A05-9D68-ADD71403BE87}"/>
          </ac:spMkLst>
        </pc:spChg>
        <pc:spChg chg="add mod topLvl">
          <ac:chgData name="山崎 海虎" userId="3408cc720aa9b4e6" providerId="LiveId" clId="{56C75113-DC0E-4ED4-A3B3-DEFA1A5DB789}" dt="2021-07-22T08:00:22.009" v="1711" actId="1076"/>
          <ac:spMkLst>
            <pc:docMk/>
            <pc:sldMk cId="670851350" sldId="271"/>
            <ac:spMk id="134" creationId="{F7F6F5C2-DB18-4249-97A0-0B17A49806E9}"/>
          </ac:spMkLst>
        </pc:spChg>
        <pc:spChg chg="add mod topLvl">
          <ac:chgData name="山崎 海虎" userId="3408cc720aa9b4e6" providerId="LiveId" clId="{56C75113-DC0E-4ED4-A3B3-DEFA1A5DB789}" dt="2021-07-22T07:57:43.971" v="1699" actId="165"/>
          <ac:spMkLst>
            <pc:docMk/>
            <pc:sldMk cId="670851350" sldId="271"/>
            <ac:spMk id="135" creationId="{87057A97-4C8E-41E1-9821-063F7B267D3C}"/>
          </ac:spMkLst>
        </pc:spChg>
        <pc:spChg chg="add del mod">
          <ac:chgData name="山崎 海虎" userId="3408cc720aa9b4e6" providerId="LiveId" clId="{56C75113-DC0E-4ED4-A3B3-DEFA1A5DB789}" dt="2021-07-22T07:22:34.170" v="834"/>
          <ac:spMkLst>
            <pc:docMk/>
            <pc:sldMk cId="670851350" sldId="271"/>
            <ac:spMk id="143" creationId="{264BE44C-9AF2-491C-B8FA-69265D2FA7CC}"/>
          </ac:spMkLst>
        </pc:spChg>
        <pc:spChg chg="add mod">
          <ac:chgData name="山崎 海虎" userId="3408cc720aa9b4e6" providerId="LiveId" clId="{56C75113-DC0E-4ED4-A3B3-DEFA1A5DB789}" dt="2021-07-27T05:29:22.573" v="1964" actId="20577"/>
          <ac:spMkLst>
            <pc:docMk/>
            <pc:sldMk cId="670851350" sldId="271"/>
            <ac:spMk id="145" creationId="{FBB0CA60-619D-4890-898A-14C35BD29A70}"/>
          </ac:spMkLst>
        </pc:spChg>
        <pc:grpChg chg="add del mod">
          <ac:chgData name="山崎 海虎" userId="3408cc720aa9b4e6" providerId="LiveId" clId="{56C75113-DC0E-4ED4-A3B3-DEFA1A5DB789}" dt="2021-07-22T06:55:42.589" v="512" actId="21"/>
          <ac:grpSpMkLst>
            <pc:docMk/>
            <pc:sldMk cId="670851350" sldId="271"/>
            <ac:grpSpMk id="3" creationId="{558FA85B-7E49-46D5-8E2E-F93592D5D2EF}"/>
          </ac:grpSpMkLst>
        </pc:grpChg>
        <pc:grpChg chg="mod">
          <ac:chgData name="山崎 海虎" userId="3408cc720aa9b4e6" providerId="LiveId" clId="{56C75113-DC0E-4ED4-A3B3-DEFA1A5DB789}" dt="2021-07-22T06:47:09.784" v="447"/>
          <ac:grpSpMkLst>
            <pc:docMk/>
            <pc:sldMk cId="670851350" sldId="271"/>
            <ac:grpSpMk id="7" creationId="{C5297FAB-2BC1-45BD-ABE2-1890930BCD86}"/>
          </ac:grpSpMkLst>
        </pc:grpChg>
        <pc:grpChg chg="mod">
          <ac:chgData name="山崎 海虎" userId="3408cc720aa9b4e6" providerId="LiveId" clId="{56C75113-DC0E-4ED4-A3B3-DEFA1A5DB789}" dt="2021-07-22T06:47:09.784" v="447"/>
          <ac:grpSpMkLst>
            <pc:docMk/>
            <pc:sldMk cId="670851350" sldId="271"/>
            <ac:grpSpMk id="12" creationId="{BE710667-9697-4D31-A6F2-C009BFA089BF}"/>
          </ac:grpSpMkLst>
        </pc:grpChg>
        <pc:grpChg chg="add del mod">
          <ac:chgData name="山崎 海虎" userId="3408cc720aa9b4e6" providerId="LiveId" clId="{56C75113-DC0E-4ED4-A3B3-DEFA1A5DB789}" dt="2021-07-22T06:55:42.589" v="512" actId="21"/>
          <ac:grpSpMkLst>
            <pc:docMk/>
            <pc:sldMk cId="670851350" sldId="271"/>
            <ac:grpSpMk id="30" creationId="{B5F0249F-7C2D-4FFB-9122-C952E4955615}"/>
          </ac:grpSpMkLst>
        </pc:grpChg>
        <pc:grpChg chg="mod">
          <ac:chgData name="山崎 海虎" userId="3408cc720aa9b4e6" providerId="LiveId" clId="{56C75113-DC0E-4ED4-A3B3-DEFA1A5DB789}" dt="2021-07-22T06:47:34.872" v="448"/>
          <ac:grpSpMkLst>
            <pc:docMk/>
            <pc:sldMk cId="670851350" sldId="271"/>
            <ac:grpSpMk id="34" creationId="{F8503EA8-E70E-4923-95B2-ED66E1FA2213}"/>
          </ac:grpSpMkLst>
        </pc:grpChg>
        <pc:grpChg chg="mod">
          <ac:chgData name="山崎 海虎" userId="3408cc720aa9b4e6" providerId="LiveId" clId="{56C75113-DC0E-4ED4-A3B3-DEFA1A5DB789}" dt="2021-07-22T06:47:34.872" v="448"/>
          <ac:grpSpMkLst>
            <pc:docMk/>
            <pc:sldMk cId="670851350" sldId="271"/>
            <ac:grpSpMk id="39" creationId="{F956E86F-B725-455E-931E-5EF3DF6C56B2}"/>
          </ac:grpSpMkLst>
        </pc:grpChg>
        <pc:grpChg chg="add del mod">
          <ac:chgData name="山崎 海虎" userId="3408cc720aa9b4e6" providerId="LiveId" clId="{56C75113-DC0E-4ED4-A3B3-DEFA1A5DB789}" dt="2021-07-22T06:55:58.631" v="514" actId="478"/>
          <ac:grpSpMkLst>
            <pc:docMk/>
            <pc:sldMk cId="670851350" sldId="271"/>
            <ac:grpSpMk id="50" creationId="{88B25D59-6F54-46C9-8BE9-CBBD129563EE}"/>
          </ac:grpSpMkLst>
        </pc:grpChg>
        <pc:grpChg chg="mod">
          <ac:chgData name="山崎 海虎" userId="3408cc720aa9b4e6" providerId="LiveId" clId="{56C75113-DC0E-4ED4-A3B3-DEFA1A5DB789}" dt="2021-07-22T06:55:44.132" v="513"/>
          <ac:grpSpMkLst>
            <pc:docMk/>
            <pc:sldMk cId="670851350" sldId="271"/>
            <ac:grpSpMk id="54" creationId="{6DA68C11-BB79-4B31-A4CC-FBED99E0FAB1}"/>
          </ac:grpSpMkLst>
        </pc:grpChg>
        <pc:grpChg chg="mod">
          <ac:chgData name="山崎 海虎" userId="3408cc720aa9b4e6" providerId="LiveId" clId="{56C75113-DC0E-4ED4-A3B3-DEFA1A5DB789}" dt="2021-07-22T06:55:44.132" v="513"/>
          <ac:grpSpMkLst>
            <pc:docMk/>
            <pc:sldMk cId="670851350" sldId="271"/>
            <ac:grpSpMk id="59" creationId="{CC441EC5-1643-41E9-A5D7-862172F33DFB}"/>
          </ac:grpSpMkLst>
        </pc:grpChg>
        <pc:grpChg chg="add del mod">
          <ac:chgData name="山崎 海虎" userId="3408cc720aa9b4e6" providerId="LiveId" clId="{56C75113-DC0E-4ED4-A3B3-DEFA1A5DB789}" dt="2021-07-22T06:55:58.631" v="514" actId="478"/>
          <ac:grpSpMkLst>
            <pc:docMk/>
            <pc:sldMk cId="670851350" sldId="271"/>
            <ac:grpSpMk id="76" creationId="{BF6395DD-1B19-4707-9B7B-281BA61F318F}"/>
          </ac:grpSpMkLst>
        </pc:grpChg>
        <pc:grpChg chg="mod">
          <ac:chgData name="山崎 海虎" userId="3408cc720aa9b4e6" providerId="LiveId" clId="{56C75113-DC0E-4ED4-A3B3-DEFA1A5DB789}" dt="2021-07-22T06:55:44.132" v="513"/>
          <ac:grpSpMkLst>
            <pc:docMk/>
            <pc:sldMk cId="670851350" sldId="271"/>
            <ac:grpSpMk id="80" creationId="{31C1B21A-98BB-4848-A09C-18EDCB80DA99}"/>
          </ac:grpSpMkLst>
        </pc:grpChg>
        <pc:grpChg chg="mod">
          <ac:chgData name="山崎 海虎" userId="3408cc720aa9b4e6" providerId="LiveId" clId="{56C75113-DC0E-4ED4-A3B3-DEFA1A5DB789}" dt="2021-07-22T06:55:44.132" v="513"/>
          <ac:grpSpMkLst>
            <pc:docMk/>
            <pc:sldMk cId="670851350" sldId="271"/>
            <ac:grpSpMk id="85" creationId="{5453C25E-0C4B-4B51-BB78-26D68C1A81B1}"/>
          </ac:grpSpMkLst>
        </pc:grpChg>
        <pc:grpChg chg="add del mod">
          <ac:chgData name="山崎 海虎" userId="3408cc720aa9b4e6" providerId="LiveId" clId="{56C75113-DC0E-4ED4-A3B3-DEFA1A5DB789}" dt="2021-07-22T07:01:19.986" v="600" actId="165"/>
          <ac:grpSpMkLst>
            <pc:docMk/>
            <pc:sldMk cId="670851350" sldId="271"/>
            <ac:grpSpMk id="101" creationId="{A95D027D-DC2E-481C-966B-D25E926B0FC2}"/>
          </ac:grpSpMkLst>
        </pc:grpChg>
        <pc:grpChg chg="del mod topLvl">
          <ac:chgData name="山崎 海虎" userId="3408cc720aa9b4e6" providerId="LiveId" clId="{56C75113-DC0E-4ED4-A3B3-DEFA1A5DB789}" dt="2021-07-22T07:04:28.175" v="655" actId="165"/>
          <ac:grpSpMkLst>
            <pc:docMk/>
            <pc:sldMk cId="670851350" sldId="271"/>
            <ac:grpSpMk id="105" creationId="{16789D7E-5C14-44E7-A1EB-8F11F62CF1DD}"/>
          </ac:grpSpMkLst>
        </pc:grpChg>
        <pc:grpChg chg="mod topLvl">
          <ac:chgData name="山崎 海虎" userId="3408cc720aa9b4e6" providerId="LiveId" clId="{56C75113-DC0E-4ED4-A3B3-DEFA1A5DB789}" dt="2021-07-22T07:57:43.971" v="1699" actId="165"/>
          <ac:grpSpMkLst>
            <pc:docMk/>
            <pc:sldMk cId="670851350" sldId="271"/>
            <ac:grpSpMk id="110" creationId="{44C7077E-EB89-4888-AE15-D76F40B7F374}"/>
          </ac:grpSpMkLst>
        </pc:grpChg>
        <pc:grpChg chg="add mod topLvl">
          <ac:chgData name="山崎 海虎" userId="3408cc720aa9b4e6" providerId="LiveId" clId="{56C75113-DC0E-4ED4-A3B3-DEFA1A5DB789}" dt="2021-07-22T07:57:43.971" v="1699" actId="165"/>
          <ac:grpSpMkLst>
            <pc:docMk/>
            <pc:sldMk cId="670851350" sldId="271"/>
            <ac:grpSpMk id="132" creationId="{B33BF01D-7C32-4F75-95C4-4830F3A1BDD6}"/>
          </ac:grpSpMkLst>
        </pc:grpChg>
        <pc:grpChg chg="add del mod">
          <ac:chgData name="山崎 海虎" userId="3408cc720aa9b4e6" providerId="LiveId" clId="{56C75113-DC0E-4ED4-A3B3-DEFA1A5DB789}" dt="2021-07-22T07:57:43.971" v="1699" actId="165"/>
          <ac:grpSpMkLst>
            <pc:docMk/>
            <pc:sldMk cId="670851350" sldId="271"/>
            <ac:grpSpMk id="144" creationId="{A1FD3179-5C3D-4CDD-B1FB-9019AA562A05}"/>
          </ac:grpSpMkLst>
        </pc:grpChg>
        <pc:picChg chg="mod">
          <ac:chgData name="山崎 海虎" userId="3408cc720aa9b4e6" providerId="LiveId" clId="{56C75113-DC0E-4ED4-A3B3-DEFA1A5DB789}" dt="2021-07-22T06:47:09.784" v="447"/>
          <ac:picMkLst>
            <pc:docMk/>
            <pc:sldMk cId="670851350" sldId="271"/>
            <ac:picMk id="4" creationId="{4B7E32AB-ECB0-435B-A112-6F77B75257F2}"/>
          </ac:picMkLst>
        </pc:picChg>
        <pc:picChg chg="mod">
          <ac:chgData name="山崎 海虎" userId="3408cc720aa9b4e6" providerId="LiveId" clId="{56C75113-DC0E-4ED4-A3B3-DEFA1A5DB789}" dt="2021-07-22T06:47:34.872" v="448"/>
          <ac:picMkLst>
            <pc:docMk/>
            <pc:sldMk cId="670851350" sldId="271"/>
            <ac:picMk id="31" creationId="{9B215F92-3CA2-4BFA-94E0-E75948B9E334}"/>
          </ac:picMkLst>
        </pc:picChg>
        <pc:picChg chg="mod">
          <ac:chgData name="山崎 海虎" userId="3408cc720aa9b4e6" providerId="LiveId" clId="{56C75113-DC0E-4ED4-A3B3-DEFA1A5DB789}" dt="2021-07-22T06:55:44.132" v="513"/>
          <ac:picMkLst>
            <pc:docMk/>
            <pc:sldMk cId="670851350" sldId="271"/>
            <ac:picMk id="51" creationId="{BA2EB8AF-4B82-4FAB-8C3B-09E86F19928B}"/>
          </ac:picMkLst>
        </pc:picChg>
        <pc:picChg chg="mod">
          <ac:chgData name="山崎 海虎" userId="3408cc720aa9b4e6" providerId="LiveId" clId="{56C75113-DC0E-4ED4-A3B3-DEFA1A5DB789}" dt="2021-07-22T06:55:44.132" v="513"/>
          <ac:picMkLst>
            <pc:docMk/>
            <pc:sldMk cId="670851350" sldId="271"/>
            <ac:picMk id="77" creationId="{9D268E68-6B6C-4E45-A95A-40602CA615D3}"/>
          </ac:picMkLst>
        </pc:picChg>
        <pc:picChg chg="mod topLvl">
          <ac:chgData name="山崎 海虎" userId="3408cc720aa9b4e6" providerId="LiveId" clId="{56C75113-DC0E-4ED4-A3B3-DEFA1A5DB789}" dt="2021-07-22T07:57:43.971" v="1699" actId="165"/>
          <ac:picMkLst>
            <pc:docMk/>
            <pc:sldMk cId="670851350" sldId="271"/>
            <ac:picMk id="102" creationId="{98EDC552-08EC-403C-8073-01C0C5307130}"/>
          </ac:picMkLst>
        </pc:picChg>
        <pc:cxnChg chg="add mod topLvl">
          <ac:chgData name="山崎 海虎" userId="3408cc720aa9b4e6" providerId="LiveId" clId="{56C75113-DC0E-4ED4-A3B3-DEFA1A5DB789}" dt="2021-07-22T07:57:43.971" v="1699" actId="165"/>
          <ac:cxnSpMkLst>
            <pc:docMk/>
            <pc:sldMk cId="670851350" sldId="271"/>
            <ac:cxnSpMk id="137" creationId="{266C33B0-2C8A-40A9-9F1E-EB2DB7FE2028}"/>
          </ac:cxnSpMkLst>
        </pc:cxnChg>
        <pc:cxnChg chg="add del">
          <ac:chgData name="山崎 海虎" userId="3408cc720aa9b4e6" providerId="LiveId" clId="{56C75113-DC0E-4ED4-A3B3-DEFA1A5DB789}" dt="2021-07-22T07:19:51.496" v="781" actId="478"/>
          <ac:cxnSpMkLst>
            <pc:docMk/>
            <pc:sldMk cId="670851350" sldId="271"/>
            <ac:cxnSpMk id="141" creationId="{CB82B51B-C330-4B6C-B337-804098276A9A}"/>
          </ac:cxnSpMkLst>
        </pc:cxnChg>
      </pc:sldChg>
      <pc:sldChg chg="addSp delSp add del setBg delDesignElem">
        <pc:chgData name="山崎 海虎" userId="3408cc720aa9b4e6" providerId="LiveId" clId="{56C75113-DC0E-4ED4-A3B3-DEFA1A5DB789}" dt="2021-07-22T06:33:24.841" v="290"/>
        <pc:sldMkLst>
          <pc:docMk/>
          <pc:sldMk cId="1967414648" sldId="271"/>
        </pc:sldMkLst>
        <pc:spChg chg="add del">
          <ac:chgData name="山崎 海虎" userId="3408cc720aa9b4e6" providerId="LiveId" clId="{56C75113-DC0E-4ED4-A3B3-DEFA1A5DB789}" dt="2021-07-22T06:33:24.841" v="290"/>
          <ac:spMkLst>
            <pc:docMk/>
            <pc:sldMk cId="1967414648" sldId="271"/>
            <ac:spMk id="30" creationId="{46D6306C-ED4F-4AAE-B4A5-EEA6AFAD726E}"/>
          </ac:spMkLst>
        </pc:spChg>
        <pc:spChg chg="add del">
          <ac:chgData name="山崎 海虎" userId="3408cc720aa9b4e6" providerId="LiveId" clId="{56C75113-DC0E-4ED4-A3B3-DEFA1A5DB789}" dt="2021-07-22T06:33:24.841" v="290"/>
          <ac:spMkLst>
            <pc:docMk/>
            <pc:sldMk cId="1967414648" sldId="271"/>
            <ac:spMk id="32" creationId="{0EC5361D-F897-4856-B945-0455A365EB24}"/>
          </ac:spMkLst>
        </pc:spChg>
        <pc:spChg chg="add del">
          <ac:chgData name="山崎 海虎" userId="3408cc720aa9b4e6" providerId="LiveId" clId="{56C75113-DC0E-4ED4-A3B3-DEFA1A5DB789}" dt="2021-07-22T06:33:24.841" v="290"/>
          <ac:spMkLst>
            <pc:docMk/>
            <pc:sldMk cId="1967414648" sldId="271"/>
            <ac:spMk id="34" creationId="{4508C0C5-2268-42B5-B3C8-4D0899E05F8C}"/>
          </ac:spMkLst>
        </pc:spChg>
        <pc:spChg chg="add del">
          <ac:chgData name="山崎 海虎" userId="3408cc720aa9b4e6" providerId="LiveId" clId="{56C75113-DC0E-4ED4-A3B3-DEFA1A5DB789}" dt="2021-07-22T06:33:24.841" v="290"/>
          <ac:spMkLst>
            <pc:docMk/>
            <pc:sldMk cId="1967414648" sldId="271"/>
            <ac:spMk id="36" creationId="{141ACBDB-38F8-4B34-8183-BD95B4E55A62}"/>
          </ac:spMkLst>
        </pc:spChg>
        <pc:spChg chg="add del">
          <ac:chgData name="山崎 海虎" userId="3408cc720aa9b4e6" providerId="LiveId" clId="{56C75113-DC0E-4ED4-A3B3-DEFA1A5DB789}" dt="2021-07-22T06:33:24.841" v="290"/>
          <ac:spMkLst>
            <pc:docMk/>
            <pc:sldMk cId="1967414648" sldId="271"/>
            <ac:spMk id="38" creationId="{DE00DB52-3455-4E2F-867B-A6D0516E175B}"/>
          </ac:spMkLst>
        </pc:spChg>
        <pc:spChg chg="add del">
          <ac:chgData name="山崎 海虎" userId="3408cc720aa9b4e6" providerId="LiveId" clId="{56C75113-DC0E-4ED4-A3B3-DEFA1A5DB789}" dt="2021-07-22T06:33:24.841" v="290"/>
          <ac:spMkLst>
            <pc:docMk/>
            <pc:sldMk cId="1967414648" sldId="271"/>
            <ac:spMk id="40" creationId="{9E914C83-E0D8-4953-92D5-169D28CB43AE}"/>
          </ac:spMkLst>
        </pc:spChg>
        <pc:spChg chg="add del">
          <ac:chgData name="山崎 海虎" userId="3408cc720aa9b4e6" providerId="LiveId" clId="{56C75113-DC0E-4ED4-A3B3-DEFA1A5DB789}" dt="2021-07-22T06:33:24.841" v="290"/>
          <ac:spMkLst>
            <pc:docMk/>
            <pc:sldMk cId="1967414648" sldId="271"/>
            <ac:spMk id="42" creationId="{3512E083-F550-46AF-8490-767ECFD00CB7}"/>
          </ac:spMkLst>
        </pc:spChg>
      </pc:sldChg>
      <pc:sldChg chg="addSp delSp modSp add mod modAnim">
        <pc:chgData name="山崎 海虎" userId="3408cc720aa9b4e6" providerId="LiveId" clId="{56C75113-DC0E-4ED4-A3B3-DEFA1A5DB789}" dt="2021-07-28T03:38:43.219" v="2309"/>
        <pc:sldMkLst>
          <pc:docMk/>
          <pc:sldMk cId="234807354" sldId="272"/>
        </pc:sldMkLst>
        <pc:spChg chg="add mod">
          <ac:chgData name="山崎 海虎" userId="3408cc720aa9b4e6" providerId="LiveId" clId="{56C75113-DC0E-4ED4-A3B3-DEFA1A5DB789}" dt="2021-07-22T07:29:16.669" v="921" actId="1076"/>
          <ac:spMkLst>
            <pc:docMk/>
            <pc:sldMk cId="234807354" sldId="272"/>
            <ac:spMk id="3" creationId="{1EE39E34-1503-4744-88FE-829BF7A0FE23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17" creationId="{4FBEBADD-2F02-461A-8A59-139ECE31AFD5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18" creationId="{D4A96273-8EF1-416C-B639-7D438A94DC02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19" creationId="{094AA221-6DE0-4F78-A729-464EF669897E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20" creationId="{5C2726FC-051F-404C-8628-A4CC2872E404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21" creationId="{B9F0862C-598E-400B-8C09-B871B83AB76D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22" creationId="{68C5917D-CE7B-42EE-9FD8-7837B2AD5B67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23" creationId="{8A15CBE7-F03B-4977-B179-71DE505B3DC5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24" creationId="{FED0ED32-0053-450C-8FD8-0118F1465A42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25" creationId="{7F297F96-6E24-4BAF-8CCC-AA5FE9DB3D03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26" creationId="{D7668524-D398-4E01-8EAE-C47B4FE1A375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27" creationId="{93F44111-7AEE-4F15-B4D9-3EE7BA23B3A5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28" creationId="{BB3B9C70-E135-4BE6-A63E-3B9F5293D8B4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29" creationId="{CF1FB8F6-B09D-44A3-91A0-BA0F80327D4E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30" creationId="{695ECC00-0369-4011-92DC-BE8C7A8F7291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31" creationId="{26842F2B-B9FC-4452-AA09-C880B83B37E3}"/>
          </ac:spMkLst>
        </pc:spChg>
        <pc:spChg chg="add mod">
          <ac:chgData name="山崎 海虎" userId="3408cc720aa9b4e6" providerId="LiveId" clId="{56C75113-DC0E-4ED4-A3B3-DEFA1A5DB789}" dt="2021-07-28T03:38:43.219" v="2309"/>
          <ac:spMkLst>
            <pc:docMk/>
            <pc:sldMk cId="234807354" sldId="272"/>
            <ac:spMk id="32" creationId="{48D3635F-4A10-46D8-9CE3-0DCECBF3BA9A}"/>
          </ac:spMkLst>
        </pc:spChg>
        <pc:spChg chg="add del mod">
          <ac:chgData name="山崎 海虎" userId="3408cc720aa9b4e6" providerId="LiveId" clId="{56C75113-DC0E-4ED4-A3B3-DEFA1A5DB789}" dt="2021-07-22T07:26:07.757" v="859" actId="478"/>
          <ac:spMkLst>
            <pc:docMk/>
            <pc:sldMk cId="234807354" sldId="272"/>
            <ac:spMk id="35" creationId="{80EAE139-A170-49D1-8E75-786591FB9B57}"/>
          </ac:spMkLst>
        </pc:spChg>
        <pc:spChg chg="add mod topLvl">
          <ac:chgData name="山崎 海虎" userId="3408cc720aa9b4e6" providerId="LiveId" clId="{56C75113-DC0E-4ED4-A3B3-DEFA1A5DB789}" dt="2021-07-22T07:28:11.945" v="879" actId="1076"/>
          <ac:spMkLst>
            <pc:docMk/>
            <pc:sldMk cId="234807354" sldId="272"/>
            <ac:spMk id="36" creationId="{3E0ED02F-DF4B-472C-97EE-FEAD042FE44D}"/>
          </ac:spMkLst>
        </pc:spChg>
        <pc:spChg chg="add mod topLvl">
          <ac:chgData name="山崎 海虎" userId="3408cc720aa9b4e6" providerId="LiveId" clId="{56C75113-DC0E-4ED4-A3B3-DEFA1A5DB789}" dt="2021-07-22T07:29:32.700" v="926" actId="14100"/>
          <ac:spMkLst>
            <pc:docMk/>
            <pc:sldMk cId="234807354" sldId="272"/>
            <ac:spMk id="37" creationId="{FF793AFF-87A2-443F-8CC0-3F53CA0DB048}"/>
          </ac:spMkLst>
        </pc:spChg>
        <pc:spChg chg="add mod topLvl">
          <ac:chgData name="山崎 海虎" userId="3408cc720aa9b4e6" providerId="LiveId" clId="{56C75113-DC0E-4ED4-A3B3-DEFA1A5DB789}" dt="2021-07-22T07:30:09.469" v="950" actId="255"/>
          <ac:spMkLst>
            <pc:docMk/>
            <pc:sldMk cId="234807354" sldId="272"/>
            <ac:spMk id="38" creationId="{0722CCFD-A3B8-45EC-8D1E-4752FBA88336}"/>
          </ac:spMkLst>
        </pc:spChg>
        <pc:spChg chg="add mod topLvl">
          <ac:chgData name="山崎 海虎" userId="3408cc720aa9b4e6" providerId="LiveId" clId="{56C75113-DC0E-4ED4-A3B3-DEFA1A5DB789}" dt="2021-07-22T07:29:25.250" v="924" actId="14100"/>
          <ac:spMkLst>
            <pc:docMk/>
            <pc:sldMk cId="234807354" sldId="272"/>
            <ac:spMk id="39" creationId="{4B054EE3-72A0-4A26-9DB6-3FEDA6A21D7C}"/>
          </ac:spMkLst>
        </pc:spChg>
        <pc:spChg chg="add mod topLvl">
          <ac:chgData name="山崎 海虎" userId="3408cc720aa9b4e6" providerId="LiveId" clId="{56C75113-DC0E-4ED4-A3B3-DEFA1A5DB789}" dt="2021-07-22T07:29:29.221" v="925" actId="14100"/>
          <ac:spMkLst>
            <pc:docMk/>
            <pc:sldMk cId="234807354" sldId="272"/>
            <ac:spMk id="40" creationId="{45AB1680-DA61-4357-AC5D-F06D273D7A1D}"/>
          </ac:spMkLst>
        </pc:spChg>
        <pc:spChg chg="add mod topLvl">
          <ac:chgData name="山崎 海虎" userId="3408cc720aa9b4e6" providerId="LiveId" clId="{56C75113-DC0E-4ED4-A3B3-DEFA1A5DB789}" dt="2021-07-22T07:29:40.238" v="927" actId="1076"/>
          <ac:spMkLst>
            <pc:docMk/>
            <pc:sldMk cId="234807354" sldId="272"/>
            <ac:spMk id="41" creationId="{F595985C-527F-4ADF-8C4A-A3A1B31EF5F4}"/>
          </ac:spMkLst>
        </pc:spChg>
        <pc:spChg chg="mod">
          <ac:chgData name="山崎 海虎" userId="3408cc720aa9b4e6" providerId="LiveId" clId="{56C75113-DC0E-4ED4-A3B3-DEFA1A5DB789}" dt="2021-07-27T05:29:49.278" v="1981" actId="1076"/>
          <ac:spMkLst>
            <pc:docMk/>
            <pc:sldMk cId="234807354" sldId="272"/>
            <ac:spMk id="145" creationId="{FBB0CA60-619D-4890-898A-14C35BD29A70}"/>
          </ac:spMkLst>
        </pc:spChg>
        <pc:grpChg chg="add del mod">
          <ac:chgData name="山崎 海虎" userId="3408cc720aa9b4e6" providerId="LiveId" clId="{56C75113-DC0E-4ED4-A3B3-DEFA1A5DB789}" dt="2021-07-22T07:27:36.665" v="870" actId="165"/>
          <ac:grpSpMkLst>
            <pc:docMk/>
            <pc:sldMk cId="234807354" sldId="272"/>
            <ac:grpSpMk id="2" creationId="{6082EF29-C23D-43B8-BF66-EBD9AB14AE53}"/>
          </ac:grpSpMkLst>
        </pc:grpChg>
        <pc:grpChg chg="del">
          <ac:chgData name="山崎 海虎" userId="3408cc720aa9b4e6" providerId="LiveId" clId="{56C75113-DC0E-4ED4-A3B3-DEFA1A5DB789}" dt="2021-07-22T07:25:00.622" v="853" actId="478"/>
          <ac:grpSpMkLst>
            <pc:docMk/>
            <pc:sldMk cId="234807354" sldId="272"/>
            <ac:grpSpMk id="144" creationId="{A1FD3179-5C3D-4CDD-B1FB-9019AA562A05}"/>
          </ac:grpSpMkLst>
        </pc:grpChg>
        <pc:picChg chg="add mod">
          <ac:chgData name="山崎 海虎" userId="3408cc720aa9b4e6" providerId="LiveId" clId="{56C75113-DC0E-4ED4-A3B3-DEFA1A5DB789}" dt="2021-07-28T03:38:43.219" v="2309"/>
          <ac:picMkLst>
            <pc:docMk/>
            <pc:sldMk cId="234807354" sldId="272"/>
            <ac:picMk id="33" creationId="{C8C3F674-1A33-4E36-B221-18959D30B759}"/>
          </ac:picMkLst>
        </pc:picChg>
      </pc:sldChg>
      <pc:sldChg chg="addSp delSp add del setBg delDesignElem">
        <pc:chgData name="山崎 海虎" userId="3408cc720aa9b4e6" providerId="LiveId" clId="{56C75113-DC0E-4ED4-A3B3-DEFA1A5DB789}" dt="2021-07-22T06:33:24.675" v="289"/>
        <pc:sldMkLst>
          <pc:docMk/>
          <pc:sldMk cId="3957379970" sldId="272"/>
        </pc:sldMkLst>
        <pc:spChg chg="add del">
          <ac:chgData name="山崎 海虎" userId="3408cc720aa9b4e6" providerId="LiveId" clId="{56C75113-DC0E-4ED4-A3B3-DEFA1A5DB789}" dt="2021-07-22T06:33:24.675" v="289"/>
          <ac:spMkLst>
            <pc:docMk/>
            <pc:sldMk cId="3957379970" sldId="272"/>
            <ac:spMk id="30" creationId="{46D6306C-ED4F-4AAE-B4A5-EEA6AFAD726E}"/>
          </ac:spMkLst>
        </pc:spChg>
        <pc:spChg chg="add del">
          <ac:chgData name="山崎 海虎" userId="3408cc720aa9b4e6" providerId="LiveId" clId="{56C75113-DC0E-4ED4-A3B3-DEFA1A5DB789}" dt="2021-07-22T06:33:24.675" v="289"/>
          <ac:spMkLst>
            <pc:docMk/>
            <pc:sldMk cId="3957379970" sldId="272"/>
            <ac:spMk id="32" creationId="{0EC5361D-F897-4856-B945-0455A365EB24}"/>
          </ac:spMkLst>
        </pc:spChg>
        <pc:spChg chg="add del">
          <ac:chgData name="山崎 海虎" userId="3408cc720aa9b4e6" providerId="LiveId" clId="{56C75113-DC0E-4ED4-A3B3-DEFA1A5DB789}" dt="2021-07-22T06:33:24.675" v="289"/>
          <ac:spMkLst>
            <pc:docMk/>
            <pc:sldMk cId="3957379970" sldId="272"/>
            <ac:spMk id="34" creationId="{4508C0C5-2268-42B5-B3C8-4D0899E05F8C}"/>
          </ac:spMkLst>
        </pc:spChg>
        <pc:spChg chg="add del">
          <ac:chgData name="山崎 海虎" userId="3408cc720aa9b4e6" providerId="LiveId" clId="{56C75113-DC0E-4ED4-A3B3-DEFA1A5DB789}" dt="2021-07-22T06:33:24.675" v="289"/>
          <ac:spMkLst>
            <pc:docMk/>
            <pc:sldMk cId="3957379970" sldId="272"/>
            <ac:spMk id="36" creationId="{141ACBDB-38F8-4B34-8183-BD95B4E55A62}"/>
          </ac:spMkLst>
        </pc:spChg>
        <pc:spChg chg="add del">
          <ac:chgData name="山崎 海虎" userId="3408cc720aa9b4e6" providerId="LiveId" clId="{56C75113-DC0E-4ED4-A3B3-DEFA1A5DB789}" dt="2021-07-22T06:33:24.675" v="289"/>
          <ac:spMkLst>
            <pc:docMk/>
            <pc:sldMk cId="3957379970" sldId="272"/>
            <ac:spMk id="38" creationId="{DE00DB52-3455-4E2F-867B-A6D0516E175B}"/>
          </ac:spMkLst>
        </pc:spChg>
        <pc:spChg chg="add del">
          <ac:chgData name="山崎 海虎" userId="3408cc720aa9b4e6" providerId="LiveId" clId="{56C75113-DC0E-4ED4-A3B3-DEFA1A5DB789}" dt="2021-07-22T06:33:24.675" v="289"/>
          <ac:spMkLst>
            <pc:docMk/>
            <pc:sldMk cId="3957379970" sldId="272"/>
            <ac:spMk id="40" creationId="{9E914C83-E0D8-4953-92D5-169D28CB43AE}"/>
          </ac:spMkLst>
        </pc:spChg>
        <pc:spChg chg="add del">
          <ac:chgData name="山崎 海虎" userId="3408cc720aa9b4e6" providerId="LiveId" clId="{56C75113-DC0E-4ED4-A3B3-DEFA1A5DB789}" dt="2021-07-22T06:33:24.675" v="289"/>
          <ac:spMkLst>
            <pc:docMk/>
            <pc:sldMk cId="3957379970" sldId="272"/>
            <ac:spMk id="42" creationId="{3512E083-F550-46AF-8490-767ECFD00CB7}"/>
          </ac:spMkLst>
        </pc:spChg>
      </pc:sldChg>
      <pc:sldChg chg="addSp delSp modSp add mod">
        <pc:chgData name="山崎 海虎" userId="3408cc720aa9b4e6" providerId="LiveId" clId="{56C75113-DC0E-4ED4-A3B3-DEFA1A5DB789}" dt="2021-07-22T08:18:06.973" v="1853" actId="14100"/>
        <pc:sldMkLst>
          <pc:docMk/>
          <pc:sldMk cId="1984749167" sldId="273"/>
        </pc:sldMkLst>
        <pc:spChg chg="add mod">
          <ac:chgData name="山崎 海虎" userId="3408cc720aa9b4e6" providerId="LiveId" clId="{56C75113-DC0E-4ED4-A3B3-DEFA1A5DB789}" dt="2021-07-22T08:18:06.973" v="1853" actId="14100"/>
          <ac:spMkLst>
            <pc:docMk/>
            <pc:sldMk cId="1984749167" sldId="273"/>
            <ac:spMk id="2" creationId="{76E59F47-70C3-4DB3-AB9A-B2FBD474E027}"/>
          </ac:spMkLst>
        </pc:spChg>
        <pc:spChg chg="del">
          <ac:chgData name="山崎 海虎" userId="3408cc720aa9b4e6" providerId="LiveId" clId="{56C75113-DC0E-4ED4-A3B3-DEFA1A5DB789}" dt="2021-07-22T07:31:58.606" v="955" actId="478"/>
          <ac:spMkLst>
            <pc:docMk/>
            <pc:sldMk cId="1984749167" sldId="273"/>
            <ac:spMk id="3" creationId="{1EE39E34-1503-4744-88FE-829BF7A0FE23}"/>
          </ac:spMkLst>
        </pc:spChg>
        <pc:spChg chg="add mod">
          <ac:chgData name="山崎 海虎" userId="3408cc720aa9b4e6" providerId="LiveId" clId="{56C75113-DC0E-4ED4-A3B3-DEFA1A5DB789}" dt="2021-07-22T07:42:05.999" v="1327" actId="1076"/>
          <ac:spMkLst>
            <pc:docMk/>
            <pc:sldMk cId="1984749167" sldId="273"/>
            <ac:spMk id="4" creationId="{A98F0102-85A1-4FA1-B4F8-A87D2C98F0B0}"/>
          </ac:spMkLst>
        </pc:spChg>
        <pc:spChg chg="add mod">
          <ac:chgData name="山崎 海虎" userId="3408cc720aa9b4e6" providerId="LiveId" clId="{56C75113-DC0E-4ED4-A3B3-DEFA1A5DB789}" dt="2021-07-22T07:42:17.385" v="1337" actId="14100"/>
          <ac:spMkLst>
            <pc:docMk/>
            <pc:sldMk cId="1984749167" sldId="273"/>
            <ac:spMk id="5" creationId="{519A6429-CFCE-4880-8429-44C93E582F65}"/>
          </ac:spMkLst>
        </pc:spChg>
        <pc:spChg chg="del">
          <ac:chgData name="山崎 海虎" userId="3408cc720aa9b4e6" providerId="LiveId" clId="{56C75113-DC0E-4ED4-A3B3-DEFA1A5DB789}" dt="2021-07-22T07:31:46.547" v="954" actId="478"/>
          <ac:spMkLst>
            <pc:docMk/>
            <pc:sldMk cId="1984749167" sldId="273"/>
            <ac:spMk id="36" creationId="{3E0ED02F-DF4B-472C-97EE-FEAD042FE44D}"/>
          </ac:spMkLst>
        </pc:spChg>
        <pc:spChg chg="del">
          <ac:chgData name="山崎 海虎" userId="3408cc720aa9b4e6" providerId="LiveId" clId="{56C75113-DC0E-4ED4-A3B3-DEFA1A5DB789}" dt="2021-07-22T07:31:58.606" v="955" actId="478"/>
          <ac:spMkLst>
            <pc:docMk/>
            <pc:sldMk cId="1984749167" sldId="273"/>
            <ac:spMk id="37" creationId="{FF793AFF-87A2-443F-8CC0-3F53CA0DB048}"/>
          </ac:spMkLst>
        </pc:spChg>
        <pc:spChg chg="del">
          <ac:chgData name="山崎 海虎" userId="3408cc720aa9b4e6" providerId="LiveId" clId="{56C75113-DC0E-4ED4-A3B3-DEFA1A5DB789}" dt="2021-07-22T07:31:58.606" v="955" actId="478"/>
          <ac:spMkLst>
            <pc:docMk/>
            <pc:sldMk cId="1984749167" sldId="273"/>
            <ac:spMk id="38" creationId="{0722CCFD-A3B8-45EC-8D1E-4752FBA88336}"/>
          </ac:spMkLst>
        </pc:spChg>
        <pc:spChg chg="del">
          <ac:chgData name="山崎 海虎" userId="3408cc720aa9b4e6" providerId="LiveId" clId="{56C75113-DC0E-4ED4-A3B3-DEFA1A5DB789}" dt="2021-07-22T07:31:58.606" v="955" actId="478"/>
          <ac:spMkLst>
            <pc:docMk/>
            <pc:sldMk cId="1984749167" sldId="273"/>
            <ac:spMk id="39" creationId="{4B054EE3-72A0-4A26-9DB6-3FEDA6A21D7C}"/>
          </ac:spMkLst>
        </pc:spChg>
        <pc:spChg chg="del">
          <ac:chgData name="山崎 海虎" userId="3408cc720aa9b4e6" providerId="LiveId" clId="{56C75113-DC0E-4ED4-A3B3-DEFA1A5DB789}" dt="2021-07-22T07:31:58.606" v="955" actId="478"/>
          <ac:spMkLst>
            <pc:docMk/>
            <pc:sldMk cId="1984749167" sldId="273"/>
            <ac:spMk id="40" creationId="{45AB1680-DA61-4357-AC5D-F06D273D7A1D}"/>
          </ac:spMkLst>
        </pc:spChg>
        <pc:spChg chg="del">
          <ac:chgData name="山崎 海虎" userId="3408cc720aa9b4e6" providerId="LiveId" clId="{56C75113-DC0E-4ED4-A3B3-DEFA1A5DB789}" dt="2021-07-22T07:31:58.606" v="955" actId="478"/>
          <ac:spMkLst>
            <pc:docMk/>
            <pc:sldMk cId="1984749167" sldId="273"/>
            <ac:spMk id="41" creationId="{F595985C-527F-4ADF-8C4A-A3A1B31EF5F4}"/>
          </ac:spMkLst>
        </pc:spChg>
        <pc:spChg chg="mod">
          <ac:chgData name="山崎 海虎" userId="3408cc720aa9b4e6" providerId="LiveId" clId="{56C75113-DC0E-4ED4-A3B3-DEFA1A5DB789}" dt="2021-07-22T07:33:17.497" v="982" actId="27636"/>
          <ac:spMkLst>
            <pc:docMk/>
            <pc:sldMk cId="1984749167" sldId="273"/>
            <ac:spMk id="145" creationId="{FBB0CA60-619D-4890-898A-14C35BD29A70}"/>
          </ac:spMkLst>
        </pc:spChg>
      </pc:sldChg>
      <pc:sldChg chg="del">
        <pc:chgData name="山崎 海虎" userId="3408cc720aa9b4e6" providerId="LiveId" clId="{56C75113-DC0E-4ED4-A3B3-DEFA1A5DB789}" dt="2021-07-22T04:34:10.572" v="3" actId="47"/>
        <pc:sldMkLst>
          <pc:docMk/>
          <pc:sldMk cId="2894550804" sldId="273"/>
        </pc:sldMkLst>
      </pc:sldChg>
      <pc:sldChg chg="addSp delSp add del setBg delDesignElem">
        <pc:chgData name="山崎 海虎" userId="3408cc720aa9b4e6" providerId="LiveId" clId="{56C75113-DC0E-4ED4-A3B3-DEFA1A5DB789}" dt="2021-07-22T06:33:24.479" v="288"/>
        <pc:sldMkLst>
          <pc:docMk/>
          <pc:sldMk cId="3812746335" sldId="273"/>
        </pc:sldMkLst>
        <pc:spChg chg="add del">
          <ac:chgData name="山崎 海虎" userId="3408cc720aa9b4e6" providerId="LiveId" clId="{56C75113-DC0E-4ED4-A3B3-DEFA1A5DB789}" dt="2021-07-22T06:33:24.479" v="288"/>
          <ac:spMkLst>
            <pc:docMk/>
            <pc:sldMk cId="3812746335" sldId="273"/>
            <ac:spMk id="30" creationId="{46D6306C-ED4F-4AAE-B4A5-EEA6AFAD726E}"/>
          </ac:spMkLst>
        </pc:spChg>
        <pc:spChg chg="add del">
          <ac:chgData name="山崎 海虎" userId="3408cc720aa9b4e6" providerId="LiveId" clId="{56C75113-DC0E-4ED4-A3B3-DEFA1A5DB789}" dt="2021-07-22T06:33:24.479" v="288"/>
          <ac:spMkLst>
            <pc:docMk/>
            <pc:sldMk cId="3812746335" sldId="273"/>
            <ac:spMk id="32" creationId="{0EC5361D-F897-4856-B945-0455A365EB24}"/>
          </ac:spMkLst>
        </pc:spChg>
        <pc:spChg chg="add del">
          <ac:chgData name="山崎 海虎" userId="3408cc720aa9b4e6" providerId="LiveId" clId="{56C75113-DC0E-4ED4-A3B3-DEFA1A5DB789}" dt="2021-07-22T06:33:24.479" v="288"/>
          <ac:spMkLst>
            <pc:docMk/>
            <pc:sldMk cId="3812746335" sldId="273"/>
            <ac:spMk id="34" creationId="{4508C0C5-2268-42B5-B3C8-4D0899E05F8C}"/>
          </ac:spMkLst>
        </pc:spChg>
        <pc:spChg chg="add del">
          <ac:chgData name="山崎 海虎" userId="3408cc720aa9b4e6" providerId="LiveId" clId="{56C75113-DC0E-4ED4-A3B3-DEFA1A5DB789}" dt="2021-07-22T06:33:24.479" v="288"/>
          <ac:spMkLst>
            <pc:docMk/>
            <pc:sldMk cId="3812746335" sldId="273"/>
            <ac:spMk id="36" creationId="{141ACBDB-38F8-4B34-8183-BD95B4E55A62}"/>
          </ac:spMkLst>
        </pc:spChg>
        <pc:spChg chg="add del">
          <ac:chgData name="山崎 海虎" userId="3408cc720aa9b4e6" providerId="LiveId" clId="{56C75113-DC0E-4ED4-A3B3-DEFA1A5DB789}" dt="2021-07-22T06:33:24.479" v="288"/>
          <ac:spMkLst>
            <pc:docMk/>
            <pc:sldMk cId="3812746335" sldId="273"/>
            <ac:spMk id="38" creationId="{DE00DB52-3455-4E2F-867B-A6D0516E175B}"/>
          </ac:spMkLst>
        </pc:spChg>
        <pc:spChg chg="add del">
          <ac:chgData name="山崎 海虎" userId="3408cc720aa9b4e6" providerId="LiveId" clId="{56C75113-DC0E-4ED4-A3B3-DEFA1A5DB789}" dt="2021-07-22T06:33:24.479" v="288"/>
          <ac:spMkLst>
            <pc:docMk/>
            <pc:sldMk cId="3812746335" sldId="273"/>
            <ac:spMk id="40" creationId="{9E914C83-E0D8-4953-92D5-169D28CB43AE}"/>
          </ac:spMkLst>
        </pc:spChg>
        <pc:spChg chg="add del">
          <ac:chgData name="山崎 海虎" userId="3408cc720aa9b4e6" providerId="LiveId" clId="{56C75113-DC0E-4ED4-A3B3-DEFA1A5DB789}" dt="2021-07-22T06:33:24.479" v="288"/>
          <ac:spMkLst>
            <pc:docMk/>
            <pc:sldMk cId="3812746335" sldId="273"/>
            <ac:spMk id="42" creationId="{3512E083-F550-46AF-8490-767ECFD00CB7}"/>
          </ac:spMkLst>
        </pc:spChg>
      </pc:sldChg>
      <pc:sldChg chg="new del">
        <pc:chgData name="山崎 海虎" userId="3408cc720aa9b4e6" providerId="LiveId" clId="{56C75113-DC0E-4ED4-A3B3-DEFA1A5DB789}" dt="2021-07-22T07:31:41.058" v="952" actId="47"/>
        <pc:sldMkLst>
          <pc:docMk/>
          <pc:sldMk cId="4106082397" sldId="273"/>
        </pc:sldMkLst>
      </pc:sldChg>
      <pc:sldChg chg="addSp delSp modSp add mod">
        <pc:chgData name="山崎 海虎" userId="3408cc720aa9b4e6" providerId="LiveId" clId="{56C75113-DC0E-4ED4-A3B3-DEFA1A5DB789}" dt="2021-07-22T07:52:06.953" v="1524" actId="1076"/>
        <pc:sldMkLst>
          <pc:docMk/>
          <pc:sldMk cId="1110038827" sldId="274"/>
        </pc:sldMkLst>
        <pc:spChg chg="mod">
          <ac:chgData name="山崎 海虎" userId="3408cc720aa9b4e6" providerId="LiveId" clId="{56C75113-DC0E-4ED4-A3B3-DEFA1A5DB789}" dt="2021-07-22T07:51:54.674" v="1521" actId="1076"/>
          <ac:spMkLst>
            <pc:docMk/>
            <pc:sldMk cId="1110038827" sldId="274"/>
            <ac:spMk id="2" creationId="{76E59F47-70C3-4DB3-AB9A-B2FBD474E027}"/>
          </ac:spMkLst>
        </pc:spChg>
        <pc:spChg chg="add del mod">
          <ac:chgData name="山崎 海虎" userId="3408cc720aa9b4e6" providerId="LiveId" clId="{56C75113-DC0E-4ED4-A3B3-DEFA1A5DB789}" dt="2021-07-22T07:51:28.891" v="1516" actId="478"/>
          <ac:spMkLst>
            <pc:docMk/>
            <pc:sldMk cId="1110038827" sldId="274"/>
            <ac:spMk id="3" creationId="{B9356E7B-40E4-475C-AABF-C53231D7942F}"/>
          </ac:spMkLst>
        </pc:spChg>
        <pc:spChg chg="del">
          <ac:chgData name="山崎 海虎" userId="3408cc720aa9b4e6" providerId="LiveId" clId="{56C75113-DC0E-4ED4-A3B3-DEFA1A5DB789}" dt="2021-07-22T07:42:46.974" v="1339" actId="478"/>
          <ac:spMkLst>
            <pc:docMk/>
            <pc:sldMk cId="1110038827" sldId="274"/>
            <ac:spMk id="4" creationId="{A98F0102-85A1-4FA1-B4F8-A87D2C98F0B0}"/>
          </ac:spMkLst>
        </pc:spChg>
        <pc:spChg chg="del">
          <ac:chgData name="山崎 海虎" userId="3408cc720aa9b4e6" providerId="LiveId" clId="{56C75113-DC0E-4ED4-A3B3-DEFA1A5DB789}" dt="2021-07-22T07:42:46.974" v="1339" actId="478"/>
          <ac:spMkLst>
            <pc:docMk/>
            <pc:sldMk cId="1110038827" sldId="274"/>
            <ac:spMk id="5" creationId="{519A6429-CFCE-4880-8429-44C93E582F65}"/>
          </ac:spMkLst>
        </pc:spChg>
        <pc:picChg chg="add mod">
          <ac:chgData name="山崎 海虎" userId="3408cc720aa9b4e6" providerId="LiveId" clId="{56C75113-DC0E-4ED4-A3B3-DEFA1A5DB789}" dt="2021-07-22T07:52:06.953" v="1524" actId="1076"/>
          <ac:picMkLst>
            <pc:docMk/>
            <pc:sldMk cId="1110038827" sldId="274"/>
            <ac:picMk id="7" creationId="{F4DD18F2-6555-4E52-A956-29F26C9FCAED}"/>
          </ac:picMkLst>
        </pc:picChg>
      </pc:sldChg>
      <pc:sldChg chg="addSp delSp add del setBg delDesignElem">
        <pc:chgData name="山崎 海虎" userId="3408cc720aa9b4e6" providerId="LiveId" clId="{56C75113-DC0E-4ED4-A3B3-DEFA1A5DB789}" dt="2021-07-22T06:33:24.310" v="287"/>
        <pc:sldMkLst>
          <pc:docMk/>
          <pc:sldMk cId="3817891304" sldId="274"/>
        </pc:sldMkLst>
        <pc:spChg chg="add del">
          <ac:chgData name="山崎 海虎" userId="3408cc720aa9b4e6" providerId="LiveId" clId="{56C75113-DC0E-4ED4-A3B3-DEFA1A5DB789}" dt="2021-07-22T06:33:24.310" v="287"/>
          <ac:spMkLst>
            <pc:docMk/>
            <pc:sldMk cId="3817891304" sldId="274"/>
            <ac:spMk id="30" creationId="{46D6306C-ED4F-4AAE-B4A5-EEA6AFAD726E}"/>
          </ac:spMkLst>
        </pc:spChg>
        <pc:spChg chg="add del">
          <ac:chgData name="山崎 海虎" userId="3408cc720aa9b4e6" providerId="LiveId" clId="{56C75113-DC0E-4ED4-A3B3-DEFA1A5DB789}" dt="2021-07-22T06:33:24.310" v="287"/>
          <ac:spMkLst>
            <pc:docMk/>
            <pc:sldMk cId="3817891304" sldId="274"/>
            <ac:spMk id="32" creationId="{0EC5361D-F897-4856-B945-0455A365EB24}"/>
          </ac:spMkLst>
        </pc:spChg>
        <pc:spChg chg="add del">
          <ac:chgData name="山崎 海虎" userId="3408cc720aa9b4e6" providerId="LiveId" clId="{56C75113-DC0E-4ED4-A3B3-DEFA1A5DB789}" dt="2021-07-22T06:33:24.310" v="287"/>
          <ac:spMkLst>
            <pc:docMk/>
            <pc:sldMk cId="3817891304" sldId="274"/>
            <ac:spMk id="34" creationId="{4508C0C5-2268-42B5-B3C8-4D0899E05F8C}"/>
          </ac:spMkLst>
        </pc:spChg>
        <pc:spChg chg="add del">
          <ac:chgData name="山崎 海虎" userId="3408cc720aa9b4e6" providerId="LiveId" clId="{56C75113-DC0E-4ED4-A3B3-DEFA1A5DB789}" dt="2021-07-22T06:33:24.310" v="287"/>
          <ac:spMkLst>
            <pc:docMk/>
            <pc:sldMk cId="3817891304" sldId="274"/>
            <ac:spMk id="36" creationId="{141ACBDB-38F8-4B34-8183-BD95B4E55A62}"/>
          </ac:spMkLst>
        </pc:spChg>
        <pc:spChg chg="add del">
          <ac:chgData name="山崎 海虎" userId="3408cc720aa9b4e6" providerId="LiveId" clId="{56C75113-DC0E-4ED4-A3B3-DEFA1A5DB789}" dt="2021-07-22T06:33:24.310" v="287"/>
          <ac:spMkLst>
            <pc:docMk/>
            <pc:sldMk cId="3817891304" sldId="274"/>
            <ac:spMk id="38" creationId="{DE00DB52-3455-4E2F-867B-A6D0516E175B}"/>
          </ac:spMkLst>
        </pc:spChg>
        <pc:spChg chg="add del">
          <ac:chgData name="山崎 海虎" userId="3408cc720aa9b4e6" providerId="LiveId" clId="{56C75113-DC0E-4ED4-A3B3-DEFA1A5DB789}" dt="2021-07-22T06:33:24.310" v="287"/>
          <ac:spMkLst>
            <pc:docMk/>
            <pc:sldMk cId="3817891304" sldId="274"/>
            <ac:spMk id="40" creationId="{9E914C83-E0D8-4953-92D5-169D28CB43AE}"/>
          </ac:spMkLst>
        </pc:spChg>
        <pc:spChg chg="add del">
          <ac:chgData name="山崎 海虎" userId="3408cc720aa9b4e6" providerId="LiveId" clId="{56C75113-DC0E-4ED4-A3B3-DEFA1A5DB789}" dt="2021-07-22T06:33:24.310" v="287"/>
          <ac:spMkLst>
            <pc:docMk/>
            <pc:sldMk cId="3817891304" sldId="274"/>
            <ac:spMk id="42" creationId="{3512E083-F550-46AF-8490-767ECFD00CB7}"/>
          </ac:spMkLst>
        </pc:spChg>
      </pc:sldChg>
      <pc:sldChg chg="delSp add del mod ord">
        <pc:chgData name="山崎 海虎" userId="3408cc720aa9b4e6" providerId="LiveId" clId="{56C75113-DC0E-4ED4-A3B3-DEFA1A5DB789}" dt="2021-07-22T08:08:31.199" v="1806" actId="47"/>
        <pc:sldMkLst>
          <pc:docMk/>
          <pc:sldMk cId="1276661771" sldId="275"/>
        </pc:sldMkLst>
        <pc:picChg chg="del">
          <ac:chgData name="山崎 海虎" userId="3408cc720aa9b4e6" providerId="LiveId" clId="{56C75113-DC0E-4ED4-A3B3-DEFA1A5DB789}" dt="2021-07-22T08:08:25.683" v="1805" actId="478"/>
          <ac:picMkLst>
            <pc:docMk/>
            <pc:sldMk cId="1276661771" sldId="275"/>
            <ac:picMk id="6" creationId="{8CE8DC92-B311-46EB-B97E-70C5E35482CF}"/>
          </ac:picMkLst>
        </pc:picChg>
      </pc:sldChg>
      <pc:sldChg chg="delSp add del setBg delDesignElem">
        <pc:chgData name="山崎 海虎" userId="3408cc720aa9b4e6" providerId="LiveId" clId="{56C75113-DC0E-4ED4-A3B3-DEFA1A5DB789}" dt="2021-07-22T08:10:23.275" v="1824" actId="47"/>
        <pc:sldMkLst>
          <pc:docMk/>
          <pc:sldMk cId="1611424881" sldId="275"/>
        </pc:sldMkLst>
        <pc:spChg chg="del">
          <ac:chgData name="山崎 海虎" userId="3408cc720aa9b4e6" providerId="LiveId" clId="{56C75113-DC0E-4ED4-A3B3-DEFA1A5DB789}" dt="2021-07-22T08:08:57.933" v="1816"/>
          <ac:spMkLst>
            <pc:docMk/>
            <pc:sldMk cId="1611424881" sldId="275"/>
            <ac:spMk id="36" creationId="{141ACBDB-38F8-4B34-8183-BD95B4E55A62}"/>
          </ac:spMkLst>
        </pc:spChg>
        <pc:spChg chg="del">
          <ac:chgData name="山崎 海虎" userId="3408cc720aa9b4e6" providerId="LiveId" clId="{56C75113-DC0E-4ED4-A3B3-DEFA1A5DB789}" dt="2021-07-22T08:08:57.933" v="1816"/>
          <ac:spMkLst>
            <pc:docMk/>
            <pc:sldMk cId="1611424881" sldId="275"/>
            <ac:spMk id="37" creationId="{46D6306C-ED4F-4AAE-B4A5-EEA6AFAD726E}"/>
          </ac:spMkLst>
        </pc:spChg>
        <pc:spChg chg="del">
          <ac:chgData name="山崎 海虎" userId="3408cc720aa9b4e6" providerId="LiveId" clId="{56C75113-DC0E-4ED4-A3B3-DEFA1A5DB789}" dt="2021-07-22T08:08:57.933" v="1816"/>
          <ac:spMkLst>
            <pc:docMk/>
            <pc:sldMk cId="1611424881" sldId="275"/>
            <ac:spMk id="38" creationId="{DE00DB52-3455-4E2F-867B-A6D0516E175B}"/>
          </ac:spMkLst>
        </pc:spChg>
        <pc:spChg chg="del">
          <ac:chgData name="山崎 海虎" userId="3408cc720aa9b4e6" providerId="LiveId" clId="{56C75113-DC0E-4ED4-A3B3-DEFA1A5DB789}" dt="2021-07-22T08:08:57.933" v="1816"/>
          <ac:spMkLst>
            <pc:docMk/>
            <pc:sldMk cId="1611424881" sldId="275"/>
            <ac:spMk id="39" creationId="{0EC5361D-F897-4856-B945-0455A365EB24}"/>
          </ac:spMkLst>
        </pc:spChg>
        <pc:spChg chg="del">
          <ac:chgData name="山崎 海虎" userId="3408cc720aa9b4e6" providerId="LiveId" clId="{56C75113-DC0E-4ED4-A3B3-DEFA1A5DB789}" dt="2021-07-22T08:08:57.933" v="1816"/>
          <ac:spMkLst>
            <pc:docMk/>
            <pc:sldMk cId="1611424881" sldId="275"/>
            <ac:spMk id="40" creationId="{9E914C83-E0D8-4953-92D5-169D28CB43AE}"/>
          </ac:spMkLst>
        </pc:spChg>
        <pc:spChg chg="del">
          <ac:chgData name="山崎 海虎" userId="3408cc720aa9b4e6" providerId="LiveId" clId="{56C75113-DC0E-4ED4-A3B3-DEFA1A5DB789}" dt="2021-07-22T08:08:57.933" v="1816"/>
          <ac:spMkLst>
            <pc:docMk/>
            <pc:sldMk cId="1611424881" sldId="275"/>
            <ac:spMk id="41" creationId="{4508C0C5-2268-42B5-B3C8-4D0899E05F8C}"/>
          </ac:spMkLst>
        </pc:spChg>
        <pc:spChg chg="del">
          <ac:chgData name="山崎 海虎" userId="3408cc720aa9b4e6" providerId="LiveId" clId="{56C75113-DC0E-4ED4-A3B3-DEFA1A5DB789}" dt="2021-07-22T08:08:57.933" v="1816"/>
          <ac:spMkLst>
            <pc:docMk/>
            <pc:sldMk cId="1611424881" sldId="275"/>
            <ac:spMk id="42" creationId="{3512E083-F550-46AF-8490-767ECFD00CB7}"/>
          </ac:spMkLst>
        </pc:spChg>
      </pc:sldChg>
      <pc:sldChg chg="addSp delSp add del setBg delDesignElem">
        <pc:chgData name="山崎 海虎" userId="3408cc720aa9b4e6" providerId="LiveId" clId="{56C75113-DC0E-4ED4-A3B3-DEFA1A5DB789}" dt="2021-07-22T06:33:24.146" v="286"/>
        <pc:sldMkLst>
          <pc:docMk/>
          <pc:sldMk cId="3242074615" sldId="275"/>
        </pc:sldMkLst>
        <pc:spChg chg="add del">
          <ac:chgData name="山崎 海虎" userId="3408cc720aa9b4e6" providerId="LiveId" clId="{56C75113-DC0E-4ED4-A3B3-DEFA1A5DB789}" dt="2021-07-22T06:33:24.146" v="286"/>
          <ac:spMkLst>
            <pc:docMk/>
            <pc:sldMk cId="3242074615" sldId="275"/>
            <ac:spMk id="30" creationId="{46D6306C-ED4F-4AAE-B4A5-EEA6AFAD726E}"/>
          </ac:spMkLst>
        </pc:spChg>
        <pc:spChg chg="add del">
          <ac:chgData name="山崎 海虎" userId="3408cc720aa9b4e6" providerId="LiveId" clId="{56C75113-DC0E-4ED4-A3B3-DEFA1A5DB789}" dt="2021-07-22T06:33:24.146" v="286"/>
          <ac:spMkLst>
            <pc:docMk/>
            <pc:sldMk cId="3242074615" sldId="275"/>
            <ac:spMk id="32" creationId="{0EC5361D-F897-4856-B945-0455A365EB24}"/>
          </ac:spMkLst>
        </pc:spChg>
        <pc:spChg chg="add del">
          <ac:chgData name="山崎 海虎" userId="3408cc720aa9b4e6" providerId="LiveId" clId="{56C75113-DC0E-4ED4-A3B3-DEFA1A5DB789}" dt="2021-07-22T06:33:24.146" v="286"/>
          <ac:spMkLst>
            <pc:docMk/>
            <pc:sldMk cId="3242074615" sldId="275"/>
            <ac:spMk id="34" creationId="{4508C0C5-2268-42B5-B3C8-4D0899E05F8C}"/>
          </ac:spMkLst>
        </pc:spChg>
        <pc:spChg chg="add del">
          <ac:chgData name="山崎 海虎" userId="3408cc720aa9b4e6" providerId="LiveId" clId="{56C75113-DC0E-4ED4-A3B3-DEFA1A5DB789}" dt="2021-07-22T06:33:24.146" v="286"/>
          <ac:spMkLst>
            <pc:docMk/>
            <pc:sldMk cId="3242074615" sldId="275"/>
            <ac:spMk id="36" creationId="{141ACBDB-38F8-4B34-8183-BD95B4E55A62}"/>
          </ac:spMkLst>
        </pc:spChg>
        <pc:spChg chg="add del">
          <ac:chgData name="山崎 海虎" userId="3408cc720aa9b4e6" providerId="LiveId" clId="{56C75113-DC0E-4ED4-A3B3-DEFA1A5DB789}" dt="2021-07-22T06:33:24.146" v="286"/>
          <ac:spMkLst>
            <pc:docMk/>
            <pc:sldMk cId="3242074615" sldId="275"/>
            <ac:spMk id="38" creationId="{DE00DB52-3455-4E2F-867B-A6D0516E175B}"/>
          </ac:spMkLst>
        </pc:spChg>
        <pc:spChg chg="add del">
          <ac:chgData name="山崎 海虎" userId="3408cc720aa9b4e6" providerId="LiveId" clId="{56C75113-DC0E-4ED4-A3B3-DEFA1A5DB789}" dt="2021-07-22T06:33:24.146" v="286"/>
          <ac:spMkLst>
            <pc:docMk/>
            <pc:sldMk cId="3242074615" sldId="275"/>
            <ac:spMk id="40" creationId="{9E914C83-E0D8-4953-92D5-169D28CB43AE}"/>
          </ac:spMkLst>
        </pc:spChg>
        <pc:spChg chg="add del">
          <ac:chgData name="山崎 海虎" userId="3408cc720aa9b4e6" providerId="LiveId" clId="{56C75113-DC0E-4ED4-A3B3-DEFA1A5DB789}" dt="2021-07-22T06:33:24.146" v="286"/>
          <ac:spMkLst>
            <pc:docMk/>
            <pc:sldMk cId="3242074615" sldId="275"/>
            <ac:spMk id="42" creationId="{3512E083-F550-46AF-8490-767ECFD00CB7}"/>
          </ac:spMkLst>
        </pc:spChg>
      </pc:sldChg>
      <pc:sldChg chg="delSp add del setBg delDesignElem">
        <pc:chgData name="山崎 海虎" userId="3408cc720aa9b4e6" providerId="LiveId" clId="{56C75113-DC0E-4ED4-A3B3-DEFA1A5DB789}" dt="2021-07-22T08:08:46.661" v="1811" actId="47"/>
        <pc:sldMkLst>
          <pc:docMk/>
          <pc:sldMk cId="3304519556" sldId="275"/>
        </pc:sldMkLst>
        <pc:spChg chg="del">
          <ac:chgData name="山崎 海虎" userId="3408cc720aa9b4e6" providerId="LiveId" clId="{56C75113-DC0E-4ED4-A3B3-DEFA1A5DB789}" dt="2021-07-22T08:08:36.831" v="1808"/>
          <ac:spMkLst>
            <pc:docMk/>
            <pc:sldMk cId="3304519556" sldId="275"/>
            <ac:spMk id="36" creationId="{141ACBDB-38F8-4B34-8183-BD95B4E55A62}"/>
          </ac:spMkLst>
        </pc:spChg>
        <pc:spChg chg="del">
          <ac:chgData name="山崎 海虎" userId="3408cc720aa9b4e6" providerId="LiveId" clId="{56C75113-DC0E-4ED4-A3B3-DEFA1A5DB789}" dt="2021-07-22T08:08:36.831" v="1808"/>
          <ac:spMkLst>
            <pc:docMk/>
            <pc:sldMk cId="3304519556" sldId="275"/>
            <ac:spMk id="37" creationId="{46D6306C-ED4F-4AAE-B4A5-EEA6AFAD726E}"/>
          </ac:spMkLst>
        </pc:spChg>
        <pc:spChg chg="del">
          <ac:chgData name="山崎 海虎" userId="3408cc720aa9b4e6" providerId="LiveId" clId="{56C75113-DC0E-4ED4-A3B3-DEFA1A5DB789}" dt="2021-07-22T08:08:36.831" v="1808"/>
          <ac:spMkLst>
            <pc:docMk/>
            <pc:sldMk cId="3304519556" sldId="275"/>
            <ac:spMk id="38" creationId="{DE00DB52-3455-4E2F-867B-A6D0516E175B}"/>
          </ac:spMkLst>
        </pc:spChg>
        <pc:spChg chg="del">
          <ac:chgData name="山崎 海虎" userId="3408cc720aa9b4e6" providerId="LiveId" clId="{56C75113-DC0E-4ED4-A3B3-DEFA1A5DB789}" dt="2021-07-22T08:08:36.831" v="1808"/>
          <ac:spMkLst>
            <pc:docMk/>
            <pc:sldMk cId="3304519556" sldId="275"/>
            <ac:spMk id="39" creationId="{0EC5361D-F897-4856-B945-0455A365EB24}"/>
          </ac:spMkLst>
        </pc:spChg>
        <pc:spChg chg="del">
          <ac:chgData name="山崎 海虎" userId="3408cc720aa9b4e6" providerId="LiveId" clId="{56C75113-DC0E-4ED4-A3B3-DEFA1A5DB789}" dt="2021-07-22T08:08:36.831" v="1808"/>
          <ac:spMkLst>
            <pc:docMk/>
            <pc:sldMk cId="3304519556" sldId="275"/>
            <ac:spMk id="40" creationId="{9E914C83-E0D8-4953-92D5-169D28CB43AE}"/>
          </ac:spMkLst>
        </pc:spChg>
        <pc:spChg chg="del">
          <ac:chgData name="山崎 海虎" userId="3408cc720aa9b4e6" providerId="LiveId" clId="{56C75113-DC0E-4ED4-A3B3-DEFA1A5DB789}" dt="2021-07-22T08:08:36.831" v="1808"/>
          <ac:spMkLst>
            <pc:docMk/>
            <pc:sldMk cId="3304519556" sldId="275"/>
            <ac:spMk id="41" creationId="{4508C0C5-2268-42B5-B3C8-4D0899E05F8C}"/>
          </ac:spMkLst>
        </pc:spChg>
        <pc:spChg chg="del">
          <ac:chgData name="山崎 海虎" userId="3408cc720aa9b4e6" providerId="LiveId" clId="{56C75113-DC0E-4ED4-A3B3-DEFA1A5DB789}" dt="2021-07-22T08:08:36.831" v="1808"/>
          <ac:spMkLst>
            <pc:docMk/>
            <pc:sldMk cId="3304519556" sldId="275"/>
            <ac:spMk id="42" creationId="{3512E083-F550-46AF-8490-767ECFD00CB7}"/>
          </ac:spMkLst>
        </pc:spChg>
      </pc:sldChg>
      <pc:sldChg chg="delSp modSp add del mod">
        <pc:chgData name="山崎 海虎" userId="3408cc720aa9b4e6" providerId="LiveId" clId="{56C75113-DC0E-4ED4-A3B3-DEFA1A5DB789}" dt="2021-07-22T07:53:20.848" v="1585" actId="47"/>
        <pc:sldMkLst>
          <pc:docMk/>
          <pc:sldMk cId="3821567250" sldId="275"/>
        </pc:sldMkLst>
        <pc:spChg chg="del mod">
          <ac:chgData name="山崎 海虎" userId="3408cc720aa9b4e6" providerId="LiveId" clId="{56C75113-DC0E-4ED4-A3B3-DEFA1A5DB789}" dt="2021-07-22T07:53:16.119" v="1584"/>
          <ac:spMkLst>
            <pc:docMk/>
            <pc:sldMk cId="3821567250" sldId="275"/>
            <ac:spMk id="2" creationId="{76E59F47-70C3-4DB3-AB9A-B2FBD474E027}"/>
          </ac:spMkLst>
        </pc:spChg>
        <pc:spChg chg="del">
          <ac:chgData name="山崎 海虎" userId="3408cc720aa9b4e6" providerId="LiveId" clId="{56C75113-DC0E-4ED4-A3B3-DEFA1A5DB789}" dt="2021-07-22T07:52:43.004" v="1526" actId="478"/>
          <ac:spMkLst>
            <pc:docMk/>
            <pc:sldMk cId="3821567250" sldId="275"/>
            <ac:spMk id="4" creationId="{A98F0102-85A1-4FA1-B4F8-A87D2C98F0B0}"/>
          </ac:spMkLst>
        </pc:spChg>
        <pc:spChg chg="del">
          <ac:chgData name="山崎 海虎" userId="3408cc720aa9b4e6" providerId="LiveId" clId="{56C75113-DC0E-4ED4-A3B3-DEFA1A5DB789}" dt="2021-07-22T07:52:43.004" v="1526" actId="478"/>
          <ac:spMkLst>
            <pc:docMk/>
            <pc:sldMk cId="3821567250" sldId="275"/>
            <ac:spMk id="5" creationId="{519A6429-CFCE-4880-8429-44C93E582F65}"/>
          </ac:spMkLst>
        </pc:spChg>
      </pc:sldChg>
      <pc:sldChg chg="addSp modSp new mod ord modAnim">
        <pc:chgData name="山崎 海虎" userId="3408cc720aa9b4e6" providerId="LiveId" clId="{56C75113-DC0E-4ED4-A3B3-DEFA1A5DB789}" dt="2021-07-28T02:58:57.886" v="2098" actId="1076"/>
        <pc:sldMkLst>
          <pc:docMk/>
          <pc:sldMk cId="881876533" sldId="276"/>
        </pc:sldMkLst>
        <pc:spChg chg="add mod">
          <ac:chgData name="山崎 海虎" userId="3408cc720aa9b4e6" providerId="LiveId" clId="{56C75113-DC0E-4ED4-A3B3-DEFA1A5DB789}" dt="2021-07-22T08:09:56.988" v="1821"/>
          <ac:spMkLst>
            <pc:docMk/>
            <pc:sldMk cId="881876533" sldId="276"/>
            <ac:spMk id="2" creationId="{A590A5DD-E75D-4EF6-8575-45A7C7B4A20E}"/>
          </ac:spMkLst>
        </pc:spChg>
        <pc:spChg chg="add mod">
          <ac:chgData name="山崎 海虎" userId="3408cc720aa9b4e6" providerId="LiveId" clId="{56C75113-DC0E-4ED4-A3B3-DEFA1A5DB789}" dt="2021-07-22T08:09:56.988" v="1821"/>
          <ac:spMkLst>
            <pc:docMk/>
            <pc:sldMk cId="881876533" sldId="276"/>
            <ac:spMk id="3" creationId="{7801F7C8-D996-4070-ADE3-C89BE2F8CEF0}"/>
          </ac:spMkLst>
        </pc:spChg>
        <pc:spChg chg="add mod">
          <ac:chgData name="山崎 海虎" userId="3408cc720aa9b4e6" providerId="LiveId" clId="{56C75113-DC0E-4ED4-A3B3-DEFA1A5DB789}" dt="2021-07-22T08:09:56.988" v="1821"/>
          <ac:spMkLst>
            <pc:docMk/>
            <pc:sldMk cId="881876533" sldId="276"/>
            <ac:spMk id="4" creationId="{79E89B62-2666-4466-B534-B85556931AAC}"/>
          </ac:spMkLst>
        </pc:spChg>
        <pc:spChg chg="add mod">
          <ac:chgData name="山崎 海虎" userId="3408cc720aa9b4e6" providerId="LiveId" clId="{56C75113-DC0E-4ED4-A3B3-DEFA1A5DB789}" dt="2021-07-22T08:09:56.988" v="1821"/>
          <ac:spMkLst>
            <pc:docMk/>
            <pc:sldMk cId="881876533" sldId="276"/>
            <ac:spMk id="5" creationId="{64881040-1B3C-441D-882B-3C0E5EC2C8A2}"/>
          </ac:spMkLst>
        </pc:spChg>
        <pc:spChg chg="add mod">
          <ac:chgData name="山崎 海虎" userId="3408cc720aa9b4e6" providerId="LiveId" clId="{56C75113-DC0E-4ED4-A3B3-DEFA1A5DB789}" dt="2021-07-22T08:09:56.988" v="1821"/>
          <ac:spMkLst>
            <pc:docMk/>
            <pc:sldMk cId="881876533" sldId="276"/>
            <ac:spMk id="6" creationId="{564B4AE7-8D8F-4C5D-84EC-5D92D325ED93}"/>
          </ac:spMkLst>
        </pc:spChg>
        <pc:spChg chg="add mod">
          <ac:chgData name="山崎 海虎" userId="3408cc720aa9b4e6" providerId="LiveId" clId="{56C75113-DC0E-4ED4-A3B3-DEFA1A5DB789}" dt="2021-07-22T08:09:56.988" v="1821"/>
          <ac:spMkLst>
            <pc:docMk/>
            <pc:sldMk cId="881876533" sldId="276"/>
            <ac:spMk id="7" creationId="{F8D734D7-EA08-420D-ADB2-61C324A0CC1A}"/>
          </ac:spMkLst>
        </pc:spChg>
        <pc:spChg chg="add mod">
          <ac:chgData name="山崎 海虎" userId="3408cc720aa9b4e6" providerId="LiveId" clId="{56C75113-DC0E-4ED4-A3B3-DEFA1A5DB789}" dt="2021-07-22T08:09:56.988" v="1821"/>
          <ac:spMkLst>
            <pc:docMk/>
            <pc:sldMk cId="881876533" sldId="276"/>
            <ac:spMk id="8" creationId="{819FBC99-93E5-4A0B-A93F-4BA1AFBFCEA5}"/>
          </ac:spMkLst>
        </pc:spChg>
        <pc:spChg chg="add mod">
          <ac:chgData name="山崎 海虎" userId="3408cc720aa9b4e6" providerId="LiveId" clId="{56C75113-DC0E-4ED4-A3B3-DEFA1A5DB789}" dt="2021-07-22T08:10:10.306" v="1822"/>
          <ac:spMkLst>
            <pc:docMk/>
            <pc:sldMk cId="881876533" sldId="276"/>
            <ac:spMk id="9" creationId="{70E7CE02-1765-4749-AFE1-7DF855751828}"/>
          </ac:spMkLst>
        </pc:spChg>
        <pc:spChg chg="add mod">
          <ac:chgData name="山崎 海虎" userId="3408cc720aa9b4e6" providerId="LiveId" clId="{56C75113-DC0E-4ED4-A3B3-DEFA1A5DB789}" dt="2021-07-28T02:58:57.886" v="2098" actId="1076"/>
          <ac:spMkLst>
            <pc:docMk/>
            <pc:sldMk cId="881876533" sldId="276"/>
            <ac:spMk id="10" creationId="{5C1595BA-0494-4596-87A5-2FB80AAED54F}"/>
          </ac:spMkLst>
        </pc:spChg>
        <pc:spChg chg="add mod">
          <ac:chgData name="山崎 海虎" userId="3408cc720aa9b4e6" providerId="LiveId" clId="{56C75113-DC0E-4ED4-A3B3-DEFA1A5DB789}" dt="2021-07-28T02:58:00.921" v="2081" actId="1076"/>
          <ac:spMkLst>
            <pc:docMk/>
            <pc:sldMk cId="881876533" sldId="276"/>
            <ac:spMk id="11" creationId="{EC7593FF-EFEF-47B6-AA61-FE9CC40086F7}"/>
          </ac:spMkLst>
        </pc:spChg>
        <pc:spChg chg="add mod">
          <ac:chgData name="山崎 海虎" userId="3408cc720aa9b4e6" providerId="LiveId" clId="{56C75113-DC0E-4ED4-A3B3-DEFA1A5DB789}" dt="2021-07-28T02:57:52.285" v="2080" actId="20577"/>
          <ac:spMkLst>
            <pc:docMk/>
            <pc:sldMk cId="881876533" sldId="276"/>
            <ac:spMk id="12" creationId="{F95B0EB7-45EF-4199-8535-081B8DD073B5}"/>
          </ac:spMkLst>
        </pc:spChg>
      </pc:sldChg>
      <pc:sldChg chg="addSp delSp add del setBg delDesignElem">
        <pc:chgData name="山崎 海虎" userId="3408cc720aa9b4e6" providerId="LiveId" clId="{56C75113-DC0E-4ED4-A3B3-DEFA1A5DB789}" dt="2021-07-22T06:33:23.957" v="285"/>
        <pc:sldMkLst>
          <pc:docMk/>
          <pc:sldMk cId="2270494625" sldId="276"/>
        </pc:sldMkLst>
        <pc:spChg chg="add del">
          <ac:chgData name="山崎 海虎" userId="3408cc720aa9b4e6" providerId="LiveId" clId="{56C75113-DC0E-4ED4-A3B3-DEFA1A5DB789}" dt="2021-07-22T06:33:23.957" v="285"/>
          <ac:spMkLst>
            <pc:docMk/>
            <pc:sldMk cId="2270494625" sldId="276"/>
            <ac:spMk id="30" creationId="{46D6306C-ED4F-4AAE-B4A5-EEA6AFAD726E}"/>
          </ac:spMkLst>
        </pc:spChg>
        <pc:spChg chg="add del">
          <ac:chgData name="山崎 海虎" userId="3408cc720aa9b4e6" providerId="LiveId" clId="{56C75113-DC0E-4ED4-A3B3-DEFA1A5DB789}" dt="2021-07-22T06:33:23.957" v="285"/>
          <ac:spMkLst>
            <pc:docMk/>
            <pc:sldMk cId="2270494625" sldId="276"/>
            <ac:spMk id="32" creationId="{0EC5361D-F897-4856-B945-0455A365EB24}"/>
          </ac:spMkLst>
        </pc:spChg>
        <pc:spChg chg="add del">
          <ac:chgData name="山崎 海虎" userId="3408cc720aa9b4e6" providerId="LiveId" clId="{56C75113-DC0E-4ED4-A3B3-DEFA1A5DB789}" dt="2021-07-22T06:33:23.957" v="285"/>
          <ac:spMkLst>
            <pc:docMk/>
            <pc:sldMk cId="2270494625" sldId="276"/>
            <ac:spMk id="34" creationId="{4508C0C5-2268-42B5-B3C8-4D0899E05F8C}"/>
          </ac:spMkLst>
        </pc:spChg>
        <pc:spChg chg="add del">
          <ac:chgData name="山崎 海虎" userId="3408cc720aa9b4e6" providerId="LiveId" clId="{56C75113-DC0E-4ED4-A3B3-DEFA1A5DB789}" dt="2021-07-22T06:33:23.957" v="285"/>
          <ac:spMkLst>
            <pc:docMk/>
            <pc:sldMk cId="2270494625" sldId="276"/>
            <ac:spMk id="36" creationId="{141ACBDB-38F8-4B34-8183-BD95B4E55A62}"/>
          </ac:spMkLst>
        </pc:spChg>
        <pc:spChg chg="add del">
          <ac:chgData name="山崎 海虎" userId="3408cc720aa9b4e6" providerId="LiveId" clId="{56C75113-DC0E-4ED4-A3B3-DEFA1A5DB789}" dt="2021-07-22T06:33:23.957" v="285"/>
          <ac:spMkLst>
            <pc:docMk/>
            <pc:sldMk cId="2270494625" sldId="276"/>
            <ac:spMk id="38" creationId="{DE00DB52-3455-4E2F-867B-A6D0516E175B}"/>
          </ac:spMkLst>
        </pc:spChg>
        <pc:spChg chg="add del">
          <ac:chgData name="山崎 海虎" userId="3408cc720aa9b4e6" providerId="LiveId" clId="{56C75113-DC0E-4ED4-A3B3-DEFA1A5DB789}" dt="2021-07-22T06:33:23.957" v="285"/>
          <ac:spMkLst>
            <pc:docMk/>
            <pc:sldMk cId="2270494625" sldId="276"/>
            <ac:spMk id="40" creationId="{9E914C83-E0D8-4953-92D5-169D28CB43AE}"/>
          </ac:spMkLst>
        </pc:spChg>
        <pc:spChg chg="add del">
          <ac:chgData name="山崎 海虎" userId="3408cc720aa9b4e6" providerId="LiveId" clId="{56C75113-DC0E-4ED4-A3B3-DEFA1A5DB789}" dt="2021-07-22T06:33:23.957" v="285"/>
          <ac:spMkLst>
            <pc:docMk/>
            <pc:sldMk cId="2270494625" sldId="276"/>
            <ac:spMk id="42" creationId="{3512E083-F550-46AF-8490-767ECFD00CB7}"/>
          </ac:spMkLst>
        </pc:spChg>
      </pc:sldChg>
      <pc:sldChg chg="delSp add del setBg delDesignElem">
        <pc:chgData name="山崎 海虎" userId="3408cc720aa9b4e6" providerId="LiveId" clId="{56C75113-DC0E-4ED4-A3B3-DEFA1A5DB789}" dt="2021-07-22T08:08:51.522" v="1814" actId="47"/>
        <pc:sldMkLst>
          <pc:docMk/>
          <pc:sldMk cId="4005628291" sldId="276"/>
        </pc:sldMkLst>
        <pc:spChg chg="del">
          <ac:chgData name="山崎 海虎" userId="3408cc720aa9b4e6" providerId="LiveId" clId="{56C75113-DC0E-4ED4-A3B3-DEFA1A5DB789}" dt="2021-07-22T08:08:43.877" v="1810"/>
          <ac:spMkLst>
            <pc:docMk/>
            <pc:sldMk cId="4005628291" sldId="276"/>
            <ac:spMk id="36" creationId="{141ACBDB-38F8-4B34-8183-BD95B4E55A62}"/>
          </ac:spMkLst>
        </pc:spChg>
        <pc:spChg chg="del">
          <ac:chgData name="山崎 海虎" userId="3408cc720aa9b4e6" providerId="LiveId" clId="{56C75113-DC0E-4ED4-A3B3-DEFA1A5DB789}" dt="2021-07-22T08:08:43.877" v="1810"/>
          <ac:spMkLst>
            <pc:docMk/>
            <pc:sldMk cId="4005628291" sldId="276"/>
            <ac:spMk id="37" creationId="{46D6306C-ED4F-4AAE-B4A5-EEA6AFAD726E}"/>
          </ac:spMkLst>
        </pc:spChg>
        <pc:spChg chg="del">
          <ac:chgData name="山崎 海虎" userId="3408cc720aa9b4e6" providerId="LiveId" clId="{56C75113-DC0E-4ED4-A3B3-DEFA1A5DB789}" dt="2021-07-22T08:08:43.877" v="1810"/>
          <ac:spMkLst>
            <pc:docMk/>
            <pc:sldMk cId="4005628291" sldId="276"/>
            <ac:spMk id="38" creationId="{DE00DB52-3455-4E2F-867B-A6D0516E175B}"/>
          </ac:spMkLst>
        </pc:spChg>
        <pc:spChg chg="del">
          <ac:chgData name="山崎 海虎" userId="3408cc720aa9b4e6" providerId="LiveId" clId="{56C75113-DC0E-4ED4-A3B3-DEFA1A5DB789}" dt="2021-07-22T08:08:43.877" v="1810"/>
          <ac:spMkLst>
            <pc:docMk/>
            <pc:sldMk cId="4005628291" sldId="276"/>
            <ac:spMk id="39" creationId="{0EC5361D-F897-4856-B945-0455A365EB24}"/>
          </ac:spMkLst>
        </pc:spChg>
        <pc:spChg chg="del">
          <ac:chgData name="山崎 海虎" userId="3408cc720aa9b4e6" providerId="LiveId" clId="{56C75113-DC0E-4ED4-A3B3-DEFA1A5DB789}" dt="2021-07-22T08:08:43.877" v="1810"/>
          <ac:spMkLst>
            <pc:docMk/>
            <pc:sldMk cId="4005628291" sldId="276"/>
            <ac:spMk id="40" creationId="{9E914C83-E0D8-4953-92D5-169D28CB43AE}"/>
          </ac:spMkLst>
        </pc:spChg>
        <pc:spChg chg="del">
          <ac:chgData name="山崎 海虎" userId="3408cc720aa9b4e6" providerId="LiveId" clId="{56C75113-DC0E-4ED4-A3B3-DEFA1A5DB789}" dt="2021-07-22T08:08:43.877" v="1810"/>
          <ac:spMkLst>
            <pc:docMk/>
            <pc:sldMk cId="4005628291" sldId="276"/>
            <ac:spMk id="41" creationId="{4508C0C5-2268-42B5-B3C8-4D0899E05F8C}"/>
          </ac:spMkLst>
        </pc:spChg>
        <pc:spChg chg="del">
          <ac:chgData name="山崎 海虎" userId="3408cc720aa9b4e6" providerId="LiveId" clId="{56C75113-DC0E-4ED4-A3B3-DEFA1A5DB789}" dt="2021-07-22T08:08:43.877" v="1810"/>
          <ac:spMkLst>
            <pc:docMk/>
            <pc:sldMk cId="4005628291" sldId="276"/>
            <ac:spMk id="42" creationId="{3512E083-F550-46AF-8490-767ECFD00CB7}"/>
          </ac:spMkLst>
        </pc:spChg>
      </pc:sldChg>
      <pc:sldChg chg="addSp delSp modSp new mod ord">
        <pc:chgData name="山崎 海虎" userId="3408cc720aa9b4e6" providerId="LiveId" clId="{56C75113-DC0E-4ED4-A3B3-DEFA1A5DB789}" dt="2021-07-28T03:00:58.979" v="2208" actId="1076"/>
        <pc:sldMkLst>
          <pc:docMk/>
          <pc:sldMk cId="2683035953" sldId="277"/>
        </pc:sldMkLst>
        <pc:spChg chg="add mod">
          <ac:chgData name="山崎 海虎" userId="3408cc720aa9b4e6" providerId="LiveId" clId="{56C75113-DC0E-4ED4-A3B3-DEFA1A5DB789}" dt="2021-07-28T02:53:01.323" v="1995"/>
          <ac:spMkLst>
            <pc:docMk/>
            <pc:sldMk cId="2683035953" sldId="277"/>
            <ac:spMk id="2" creationId="{4393E65F-0AD1-42EB-9707-B18433EAD76C}"/>
          </ac:spMkLst>
        </pc:spChg>
        <pc:spChg chg="add mod">
          <ac:chgData name="山崎 海虎" userId="3408cc720aa9b4e6" providerId="LiveId" clId="{56C75113-DC0E-4ED4-A3B3-DEFA1A5DB789}" dt="2021-07-28T02:53:01.323" v="1995"/>
          <ac:spMkLst>
            <pc:docMk/>
            <pc:sldMk cId="2683035953" sldId="277"/>
            <ac:spMk id="3" creationId="{31398967-F839-49C7-8CBA-A4635BE74468}"/>
          </ac:spMkLst>
        </pc:spChg>
        <pc:spChg chg="add mod">
          <ac:chgData name="山崎 海虎" userId="3408cc720aa9b4e6" providerId="LiveId" clId="{56C75113-DC0E-4ED4-A3B3-DEFA1A5DB789}" dt="2021-07-28T02:53:01.323" v="1995"/>
          <ac:spMkLst>
            <pc:docMk/>
            <pc:sldMk cId="2683035953" sldId="277"/>
            <ac:spMk id="4" creationId="{3D55BA6A-A901-4C8F-8BF1-771D0EB7D35A}"/>
          </ac:spMkLst>
        </pc:spChg>
        <pc:spChg chg="add mod">
          <ac:chgData name="山崎 海虎" userId="3408cc720aa9b4e6" providerId="LiveId" clId="{56C75113-DC0E-4ED4-A3B3-DEFA1A5DB789}" dt="2021-07-28T02:53:01.323" v="1995"/>
          <ac:spMkLst>
            <pc:docMk/>
            <pc:sldMk cId="2683035953" sldId="277"/>
            <ac:spMk id="5" creationId="{768D1574-7125-4EA8-BE9C-EB10CDCAD791}"/>
          </ac:spMkLst>
        </pc:spChg>
        <pc:spChg chg="add mod">
          <ac:chgData name="山崎 海虎" userId="3408cc720aa9b4e6" providerId="LiveId" clId="{56C75113-DC0E-4ED4-A3B3-DEFA1A5DB789}" dt="2021-07-28T02:53:01.323" v="1995"/>
          <ac:spMkLst>
            <pc:docMk/>
            <pc:sldMk cId="2683035953" sldId="277"/>
            <ac:spMk id="6" creationId="{690F7CD0-D8B2-480A-8F83-D1D991B7434E}"/>
          </ac:spMkLst>
        </pc:spChg>
        <pc:spChg chg="add mod">
          <ac:chgData name="山崎 海虎" userId="3408cc720aa9b4e6" providerId="LiveId" clId="{56C75113-DC0E-4ED4-A3B3-DEFA1A5DB789}" dt="2021-07-28T02:53:01.323" v="1995"/>
          <ac:spMkLst>
            <pc:docMk/>
            <pc:sldMk cId="2683035953" sldId="277"/>
            <ac:spMk id="7" creationId="{CA42A8F1-75EA-4605-BA70-4641DA76A7C0}"/>
          </ac:spMkLst>
        </pc:spChg>
        <pc:spChg chg="add mod">
          <ac:chgData name="山崎 海虎" userId="3408cc720aa9b4e6" providerId="LiveId" clId="{56C75113-DC0E-4ED4-A3B3-DEFA1A5DB789}" dt="2021-07-28T02:53:01.323" v="1995"/>
          <ac:spMkLst>
            <pc:docMk/>
            <pc:sldMk cId="2683035953" sldId="277"/>
            <ac:spMk id="8" creationId="{9D05B84A-1295-4B12-8C3C-64A41FD982E5}"/>
          </ac:spMkLst>
        </pc:spChg>
        <pc:spChg chg="add mod">
          <ac:chgData name="山崎 海虎" userId="3408cc720aa9b4e6" providerId="LiveId" clId="{56C75113-DC0E-4ED4-A3B3-DEFA1A5DB789}" dt="2021-07-28T02:58:35.525" v="2094" actId="20577"/>
          <ac:spMkLst>
            <pc:docMk/>
            <pc:sldMk cId="2683035953" sldId="277"/>
            <ac:spMk id="9" creationId="{48F768B7-959D-485D-8831-6EBFE5FD552F}"/>
          </ac:spMkLst>
        </pc:spChg>
        <pc:spChg chg="add del mod">
          <ac:chgData name="山崎 海虎" userId="3408cc720aa9b4e6" providerId="LiveId" clId="{56C75113-DC0E-4ED4-A3B3-DEFA1A5DB789}" dt="2021-07-28T02:53:08.717" v="1996" actId="478"/>
          <ac:spMkLst>
            <pc:docMk/>
            <pc:sldMk cId="2683035953" sldId="277"/>
            <ac:spMk id="10" creationId="{F884AAD6-6EB7-4AF8-BC45-8687E3599D39}"/>
          </ac:spMkLst>
        </pc:spChg>
        <pc:spChg chg="add del mod">
          <ac:chgData name="山崎 海虎" userId="3408cc720aa9b4e6" providerId="LiveId" clId="{56C75113-DC0E-4ED4-A3B3-DEFA1A5DB789}" dt="2021-07-28T02:58:55.254" v="2097"/>
          <ac:spMkLst>
            <pc:docMk/>
            <pc:sldMk cId="2683035953" sldId="277"/>
            <ac:spMk id="11" creationId="{DAFA75A2-1254-4E89-9389-D83B7E9F9343}"/>
          </ac:spMkLst>
        </pc:spChg>
        <pc:spChg chg="add mod">
          <ac:chgData name="山崎 海虎" userId="3408cc720aa9b4e6" providerId="LiveId" clId="{56C75113-DC0E-4ED4-A3B3-DEFA1A5DB789}" dt="2021-07-28T03:00:58.979" v="2208" actId="1076"/>
          <ac:spMkLst>
            <pc:docMk/>
            <pc:sldMk cId="2683035953" sldId="277"/>
            <ac:spMk id="12" creationId="{315950D8-43AE-41FA-89A4-6A7C6E88D64A}"/>
          </ac:spMkLst>
        </pc:spChg>
      </pc:sldChg>
      <pc:sldChg chg="addSp delSp modSp new mod">
        <pc:chgData name="山崎 海虎" userId="3408cc720aa9b4e6" providerId="LiveId" clId="{56C75113-DC0E-4ED4-A3B3-DEFA1A5DB789}" dt="2021-07-28T03:40:25.064" v="2318" actId="478"/>
        <pc:sldMkLst>
          <pc:docMk/>
          <pc:sldMk cId="220633994" sldId="278"/>
        </pc:sldMkLst>
        <pc:spChg chg="add mod">
          <ac:chgData name="山崎 海虎" userId="3408cc720aa9b4e6" providerId="LiveId" clId="{56C75113-DC0E-4ED4-A3B3-DEFA1A5DB789}" dt="2021-07-28T03:01:23.413" v="2210"/>
          <ac:spMkLst>
            <pc:docMk/>
            <pc:sldMk cId="220633994" sldId="278"/>
            <ac:spMk id="2" creationId="{6D82BE2B-DA02-4175-B9DE-99EA4583E764}"/>
          </ac:spMkLst>
        </pc:spChg>
        <pc:spChg chg="add mod">
          <ac:chgData name="山崎 海虎" userId="3408cc720aa9b4e6" providerId="LiveId" clId="{56C75113-DC0E-4ED4-A3B3-DEFA1A5DB789}" dt="2021-07-28T03:01:29.046" v="2211"/>
          <ac:spMkLst>
            <pc:docMk/>
            <pc:sldMk cId="220633994" sldId="278"/>
            <ac:spMk id="3" creationId="{D7E709BB-E91F-4D80-BE72-0F745AB18530}"/>
          </ac:spMkLst>
        </pc:spChg>
        <pc:spChg chg="add mod">
          <ac:chgData name="山崎 海虎" userId="3408cc720aa9b4e6" providerId="LiveId" clId="{56C75113-DC0E-4ED4-A3B3-DEFA1A5DB789}" dt="2021-07-28T03:01:36.803" v="2212"/>
          <ac:spMkLst>
            <pc:docMk/>
            <pc:sldMk cId="220633994" sldId="278"/>
            <ac:spMk id="4" creationId="{B657FF5B-0538-40A8-96C4-DA997F60EDB6}"/>
          </ac:spMkLst>
        </pc:spChg>
        <pc:spChg chg="add mod">
          <ac:chgData name="山崎 海虎" userId="3408cc720aa9b4e6" providerId="LiveId" clId="{56C75113-DC0E-4ED4-A3B3-DEFA1A5DB789}" dt="2021-07-28T03:01:36.803" v="2212"/>
          <ac:spMkLst>
            <pc:docMk/>
            <pc:sldMk cId="220633994" sldId="278"/>
            <ac:spMk id="5" creationId="{FE55FE43-39E1-4F95-96C0-2C2F6CDAF21A}"/>
          </ac:spMkLst>
        </pc:spChg>
        <pc:spChg chg="add mod">
          <ac:chgData name="山崎 海虎" userId="3408cc720aa9b4e6" providerId="LiveId" clId="{56C75113-DC0E-4ED4-A3B3-DEFA1A5DB789}" dt="2021-07-28T03:01:36.803" v="2212"/>
          <ac:spMkLst>
            <pc:docMk/>
            <pc:sldMk cId="220633994" sldId="278"/>
            <ac:spMk id="6" creationId="{54647CBD-DEB2-4710-AA68-1EC3E2D5F25F}"/>
          </ac:spMkLst>
        </pc:spChg>
        <pc:spChg chg="add mod">
          <ac:chgData name="山崎 海虎" userId="3408cc720aa9b4e6" providerId="LiveId" clId="{56C75113-DC0E-4ED4-A3B3-DEFA1A5DB789}" dt="2021-07-28T03:01:36.803" v="2212"/>
          <ac:spMkLst>
            <pc:docMk/>
            <pc:sldMk cId="220633994" sldId="278"/>
            <ac:spMk id="7" creationId="{23EE5419-2BA7-4A5F-8C77-EA24FD49DE4E}"/>
          </ac:spMkLst>
        </pc:spChg>
        <pc:spChg chg="add mod">
          <ac:chgData name="山崎 海虎" userId="3408cc720aa9b4e6" providerId="LiveId" clId="{56C75113-DC0E-4ED4-A3B3-DEFA1A5DB789}" dt="2021-07-28T03:01:36.803" v="2212"/>
          <ac:spMkLst>
            <pc:docMk/>
            <pc:sldMk cId="220633994" sldId="278"/>
            <ac:spMk id="8" creationId="{E1402558-638E-47C2-BC88-BE2741B43699}"/>
          </ac:spMkLst>
        </pc:spChg>
        <pc:spChg chg="add mod">
          <ac:chgData name="山崎 海虎" userId="3408cc720aa9b4e6" providerId="LiveId" clId="{56C75113-DC0E-4ED4-A3B3-DEFA1A5DB789}" dt="2021-07-28T03:01:36.803" v="2212"/>
          <ac:spMkLst>
            <pc:docMk/>
            <pc:sldMk cId="220633994" sldId="278"/>
            <ac:spMk id="9" creationId="{496E9B61-1A8F-4049-A56C-ACD675F7A7CF}"/>
          </ac:spMkLst>
        </pc:spChg>
        <pc:spChg chg="add mod">
          <ac:chgData name="山崎 海虎" userId="3408cc720aa9b4e6" providerId="LiveId" clId="{56C75113-DC0E-4ED4-A3B3-DEFA1A5DB789}" dt="2021-07-28T03:01:36.803" v="2212"/>
          <ac:spMkLst>
            <pc:docMk/>
            <pc:sldMk cId="220633994" sldId="278"/>
            <ac:spMk id="10" creationId="{E50C01EA-95C3-4941-B41A-99E47EAC9046}"/>
          </ac:spMkLst>
        </pc:spChg>
        <pc:spChg chg="add mod">
          <ac:chgData name="山崎 海虎" userId="3408cc720aa9b4e6" providerId="LiveId" clId="{56C75113-DC0E-4ED4-A3B3-DEFA1A5DB789}" dt="2021-07-28T03:02:11.320" v="2265" actId="1076"/>
          <ac:spMkLst>
            <pc:docMk/>
            <pc:sldMk cId="220633994" sldId="278"/>
            <ac:spMk id="11" creationId="{213F3BD1-386C-47BB-8C84-1A606053F7F3}"/>
          </ac:spMkLst>
        </pc:spChg>
        <pc:spChg chg="add mod">
          <ac:chgData name="山崎 海虎" userId="3408cc720aa9b4e6" providerId="LiveId" clId="{56C75113-DC0E-4ED4-A3B3-DEFA1A5DB789}" dt="2021-07-28T03:02:21.324" v="2266" actId="20577"/>
          <ac:spMkLst>
            <pc:docMk/>
            <pc:sldMk cId="220633994" sldId="278"/>
            <ac:spMk id="12" creationId="{1C1128DD-60D9-4F6B-9EED-3C5161A1F6C0}"/>
          </ac:spMkLst>
        </pc:spChg>
        <pc:spChg chg="add mod">
          <ac:chgData name="山崎 海虎" userId="3408cc720aa9b4e6" providerId="LiveId" clId="{56C75113-DC0E-4ED4-A3B3-DEFA1A5DB789}" dt="2021-07-28T03:34:24.449" v="2306" actId="1076"/>
          <ac:spMkLst>
            <pc:docMk/>
            <pc:sldMk cId="220633994" sldId="278"/>
            <ac:spMk id="17" creationId="{03DCE024-00A1-4AF8-9132-E04B6EB064C3}"/>
          </ac:spMkLst>
        </pc:spChg>
        <pc:picChg chg="add del mod">
          <ac:chgData name="山崎 海虎" userId="3408cc720aa9b4e6" providerId="LiveId" clId="{56C75113-DC0E-4ED4-A3B3-DEFA1A5DB789}" dt="2021-07-28T03:33:22.703" v="2283" actId="478"/>
          <ac:picMkLst>
            <pc:docMk/>
            <pc:sldMk cId="220633994" sldId="278"/>
            <ac:picMk id="14" creationId="{0960DACA-BFA5-407B-8BE8-AE48731B0441}"/>
          </ac:picMkLst>
        </pc:picChg>
        <pc:picChg chg="add del mod">
          <ac:chgData name="山崎 海虎" userId="3408cc720aa9b4e6" providerId="LiveId" clId="{56C75113-DC0E-4ED4-A3B3-DEFA1A5DB789}" dt="2021-07-28T03:40:25.064" v="2318" actId="478"/>
          <ac:picMkLst>
            <pc:docMk/>
            <pc:sldMk cId="220633994" sldId="278"/>
            <ac:picMk id="16" creationId="{A090C205-9AD4-4E0F-9C92-054DFFB4EEA1}"/>
          </ac:picMkLst>
        </pc:picChg>
      </pc:sldChg>
      <pc:sldChg chg="addSp delSp modSp new mod">
        <pc:chgData name="山崎 海虎" userId="3408cc720aa9b4e6" providerId="LiveId" clId="{56C75113-DC0E-4ED4-A3B3-DEFA1A5DB789}" dt="2021-07-28T03:42:14.013" v="2364" actId="1076"/>
        <pc:sldMkLst>
          <pc:docMk/>
          <pc:sldMk cId="3344111503" sldId="279"/>
        </pc:sldMkLst>
        <pc:spChg chg="add mod">
          <ac:chgData name="山崎 海虎" userId="3408cc720aa9b4e6" providerId="LiveId" clId="{56C75113-DC0E-4ED4-A3B3-DEFA1A5DB789}" dt="2021-07-28T03:34:49.435" v="2308"/>
          <ac:spMkLst>
            <pc:docMk/>
            <pc:sldMk cId="3344111503" sldId="279"/>
            <ac:spMk id="2" creationId="{083729E3-E0AF-423A-908B-043F6D46D95D}"/>
          </ac:spMkLst>
        </pc:spChg>
        <pc:spChg chg="add mod">
          <ac:chgData name="山崎 海虎" userId="3408cc720aa9b4e6" providerId="LiveId" clId="{56C75113-DC0E-4ED4-A3B3-DEFA1A5DB789}" dt="2021-07-28T03:34:49.435" v="2308"/>
          <ac:spMkLst>
            <pc:docMk/>
            <pc:sldMk cId="3344111503" sldId="279"/>
            <ac:spMk id="3" creationId="{1D75048A-E90A-496C-99C2-873D36F9AB96}"/>
          </ac:spMkLst>
        </pc:spChg>
        <pc:spChg chg="add mod">
          <ac:chgData name="山崎 海虎" userId="3408cc720aa9b4e6" providerId="LiveId" clId="{56C75113-DC0E-4ED4-A3B3-DEFA1A5DB789}" dt="2021-07-28T03:34:49.435" v="2308"/>
          <ac:spMkLst>
            <pc:docMk/>
            <pc:sldMk cId="3344111503" sldId="279"/>
            <ac:spMk id="4" creationId="{FFEB367B-6830-4604-9BC4-EA8E4BBAA4A7}"/>
          </ac:spMkLst>
        </pc:spChg>
        <pc:spChg chg="add mod">
          <ac:chgData name="山崎 海虎" userId="3408cc720aa9b4e6" providerId="LiveId" clId="{56C75113-DC0E-4ED4-A3B3-DEFA1A5DB789}" dt="2021-07-28T03:34:49.435" v="2308"/>
          <ac:spMkLst>
            <pc:docMk/>
            <pc:sldMk cId="3344111503" sldId="279"/>
            <ac:spMk id="5" creationId="{988C31E9-E48B-4507-90DB-434196425AE9}"/>
          </ac:spMkLst>
        </pc:spChg>
        <pc:spChg chg="add mod">
          <ac:chgData name="山崎 海虎" userId="3408cc720aa9b4e6" providerId="LiveId" clId="{56C75113-DC0E-4ED4-A3B3-DEFA1A5DB789}" dt="2021-07-28T03:34:49.435" v="2308"/>
          <ac:spMkLst>
            <pc:docMk/>
            <pc:sldMk cId="3344111503" sldId="279"/>
            <ac:spMk id="6" creationId="{EAFE5F61-8617-46F4-B099-4BD91AECC6D1}"/>
          </ac:spMkLst>
        </pc:spChg>
        <pc:spChg chg="add mod">
          <ac:chgData name="山崎 海虎" userId="3408cc720aa9b4e6" providerId="LiveId" clId="{56C75113-DC0E-4ED4-A3B3-DEFA1A5DB789}" dt="2021-07-28T03:34:49.435" v="2308"/>
          <ac:spMkLst>
            <pc:docMk/>
            <pc:sldMk cId="3344111503" sldId="279"/>
            <ac:spMk id="7" creationId="{E676FECC-23D2-42BB-8EDD-5EDB6BABCADA}"/>
          </ac:spMkLst>
        </pc:spChg>
        <pc:spChg chg="add mod">
          <ac:chgData name="山崎 海虎" userId="3408cc720aa9b4e6" providerId="LiveId" clId="{56C75113-DC0E-4ED4-A3B3-DEFA1A5DB789}" dt="2021-07-28T03:34:49.435" v="2308"/>
          <ac:spMkLst>
            <pc:docMk/>
            <pc:sldMk cId="3344111503" sldId="279"/>
            <ac:spMk id="8" creationId="{2C6DAD58-F081-48A4-8B92-0F0941D7D7AB}"/>
          </ac:spMkLst>
        </pc:spChg>
        <pc:spChg chg="add mod">
          <ac:chgData name="山崎 海虎" userId="3408cc720aa9b4e6" providerId="LiveId" clId="{56C75113-DC0E-4ED4-A3B3-DEFA1A5DB789}" dt="2021-07-28T03:34:49.435" v="2308"/>
          <ac:spMkLst>
            <pc:docMk/>
            <pc:sldMk cId="3344111503" sldId="279"/>
            <ac:spMk id="9" creationId="{A924BBE5-3508-4211-BCE5-5979CB1127FC}"/>
          </ac:spMkLst>
        </pc:spChg>
        <pc:spChg chg="add mod">
          <ac:chgData name="山崎 海虎" userId="3408cc720aa9b4e6" providerId="LiveId" clId="{56C75113-DC0E-4ED4-A3B3-DEFA1A5DB789}" dt="2021-07-28T03:34:49.435" v="2308"/>
          <ac:spMkLst>
            <pc:docMk/>
            <pc:sldMk cId="3344111503" sldId="279"/>
            <ac:spMk id="10" creationId="{0CA93FD1-8148-47BE-90A7-1167EB080FEF}"/>
          </ac:spMkLst>
        </pc:spChg>
        <pc:spChg chg="add del mod">
          <ac:chgData name="山崎 海虎" userId="3408cc720aa9b4e6" providerId="LiveId" clId="{56C75113-DC0E-4ED4-A3B3-DEFA1A5DB789}" dt="2021-07-28T03:41:12.891" v="2328" actId="478"/>
          <ac:spMkLst>
            <pc:docMk/>
            <pc:sldMk cId="3344111503" sldId="279"/>
            <ac:spMk id="11" creationId="{0C008F74-EEA8-41A8-8A04-F87DAD5CA591}"/>
          </ac:spMkLst>
        </pc:spChg>
        <pc:spChg chg="add mod">
          <ac:chgData name="山崎 海虎" userId="3408cc720aa9b4e6" providerId="LiveId" clId="{56C75113-DC0E-4ED4-A3B3-DEFA1A5DB789}" dt="2021-07-28T03:34:49.435" v="2308"/>
          <ac:spMkLst>
            <pc:docMk/>
            <pc:sldMk cId="3344111503" sldId="279"/>
            <ac:spMk id="12" creationId="{99147077-00C4-452C-8F52-061F1601168D}"/>
          </ac:spMkLst>
        </pc:spChg>
        <pc:spChg chg="add mod">
          <ac:chgData name="山崎 海虎" userId="3408cc720aa9b4e6" providerId="LiveId" clId="{56C75113-DC0E-4ED4-A3B3-DEFA1A5DB789}" dt="2021-07-28T03:42:14.013" v="2364" actId="1076"/>
          <ac:spMkLst>
            <pc:docMk/>
            <pc:sldMk cId="3344111503" sldId="279"/>
            <ac:spMk id="14" creationId="{94AFCFA5-7CFF-4CB5-AF23-C93D803AA30F}"/>
          </ac:spMkLst>
        </pc:spChg>
        <pc:picChg chg="add del mod">
          <ac:chgData name="山崎 海虎" userId="3408cc720aa9b4e6" providerId="LiveId" clId="{56C75113-DC0E-4ED4-A3B3-DEFA1A5DB789}" dt="2021-07-28T03:38:55.741" v="2310" actId="478"/>
          <ac:picMkLst>
            <pc:docMk/>
            <pc:sldMk cId="3344111503" sldId="279"/>
            <ac:picMk id="13" creationId="{D4E47886-8155-424F-9172-2259E60CCE43}"/>
          </ac:picMkLst>
        </pc:picChg>
        <pc:picChg chg="add mod modCrop">
          <ac:chgData name="山崎 海虎" userId="3408cc720aa9b4e6" providerId="LiveId" clId="{56C75113-DC0E-4ED4-A3B3-DEFA1A5DB789}" dt="2021-07-28T03:41:28.583" v="2333" actId="1076"/>
          <ac:picMkLst>
            <pc:docMk/>
            <pc:sldMk cId="3344111503" sldId="279"/>
            <ac:picMk id="16" creationId="{7C9D88A9-89FA-4EDB-9DE2-EA9BAFDFEF2C}"/>
          </ac:picMkLst>
        </pc:picChg>
        <pc:picChg chg="add del mod modCrop">
          <ac:chgData name="山崎 海虎" userId="3408cc720aa9b4e6" providerId="LiveId" clId="{56C75113-DC0E-4ED4-A3B3-DEFA1A5DB789}" dt="2021-07-28T03:41:22.762" v="2331" actId="14100"/>
          <ac:picMkLst>
            <pc:docMk/>
            <pc:sldMk cId="3344111503" sldId="279"/>
            <ac:picMk id="18" creationId="{58FD202C-D203-4A23-AB9B-646ECFC70878}"/>
          </ac:picMkLst>
        </pc:picChg>
      </pc:sldChg>
      <pc:sldChg chg="addSp modSp new mod">
        <pc:chgData name="山崎 海虎" userId="3408cc720aa9b4e6" providerId="LiveId" clId="{56C75113-DC0E-4ED4-A3B3-DEFA1A5DB789}" dt="2021-07-28T03:46:58.973" v="2561" actId="27636"/>
        <pc:sldMkLst>
          <pc:docMk/>
          <pc:sldMk cId="3794318558" sldId="280"/>
        </pc:sldMkLst>
        <pc:spChg chg="add mod">
          <ac:chgData name="山崎 海虎" userId="3408cc720aa9b4e6" providerId="LiveId" clId="{56C75113-DC0E-4ED4-A3B3-DEFA1A5DB789}" dt="2021-07-28T03:43:49.002" v="2366"/>
          <ac:spMkLst>
            <pc:docMk/>
            <pc:sldMk cId="3794318558" sldId="280"/>
            <ac:spMk id="2" creationId="{7DB60DD5-6F53-4612-8043-A940D9B40FD1}"/>
          </ac:spMkLst>
        </pc:spChg>
        <pc:spChg chg="add mod">
          <ac:chgData name="山崎 海虎" userId="3408cc720aa9b4e6" providerId="LiveId" clId="{56C75113-DC0E-4ED4-A3B3-DEFA1A5DB789}" dt="2021-07-28T03:43:49.002" v="2366"/>
          <ac:spMkLst>
            <pc:docMk/>
            <pc:sldMk cId="3794318558" sldId="280"/>
            <ac:spMk id="3" creationId="{3BFF9DE1-6874-4E88-8EEC-EFA81B9CBDD2}"/>
          </ac:spMkLst>
        </pc:spChg>
        <pc:spChg chg="add mod">
          <ac:chgData name="山崎 海虎" userId="3408cc720aa9b4e6" providerId="LiveId" clId="{56C75113-DC0E-4ED4-A3B3-DEFA1A5DB789}" dt="2021-07-28T03:43:49.002" v="2366"/>
          <ac:spMkLst>
            <pc:docMk/>
            <pc:sldMk cId="3794318558" sldId="280"/>
            <ac:spMk id="4" creationId="{8F905890-69F8-4C17-B828-7A31CB55AB2B}"/>
          </ac:spMkLst>
        </pc:spChg>
        <pc:spChg chg="add mod">
          <ac:chgData name="山崎 海虎" userId="3408cc720aa9b4e6" providerId="LiveId" clId="{56C75113-DC0E-4ED4-A3B3-DEFA1A5DB789}" dt="2021-07-28T03:43:49.002" v="2366"/>
          <ac:spMkLst>
            <pc:docMk/>
            <pc:sldMk cId="3794318558" sldId="280"/>
            <ac:spMk id="5" creationId="{13439067-D393-4550-A4CC-CB934911D096}"/>
          </ac:spMkLst>
        </pc:spChg>
        <pc:spChg chg="add mod">
          <ac:chgData name="山崎 海虎" userId="3408cc720aa9b4e6" providerId="LiveId" clId="{56C75113-DC0E-4ED4-A3B3-DEFA1A5DB789}" dt="2021-07-28T03:43:49.002" v="2366"/>
          <ac:spMkLst>
            <pc:docMk/>
            <pc:sldMk cId="3794318558" sldId="280"/>
            <ac:spMk id="6" creationId="{382D2378-31AA-41FB-B482-FF81A7B4F8DF}"/>
          </ac:spMkLst>
        </pc:spChg>
        <pc:spChg chg="add mod">
          <ac:chgData name="山崎 海虎" userId="3408cc720aa9b4e6" providerId="LiveId" clId="{56C75113-DC0E-4ED4-A3B3-DEFA1A5DB789}" dt="2021-07-28T03:43:49.002" v="2366"/>
          <ac:spMkLst>
            <pc:docMk/>
            <pc:sldMk cId="3794318558" sldId="280"/>
            <ac:spMk id="7" creationId="{3F3BA154-8580-428A-9A53-D6FC40EC9468}"/>
          </ac:spMkLst>
        </pc:spChg>
        <pc:spChg chg="add mod">
          <ac:chgData name="山崎 海虎" userId="3408cc720aa9b4e6" providerId="LiveId" clId="{56C75113-DC0E-4ED4-A3B3-DEFA1A5DB789}" dt="2021-07-28T03:43:49.002" v="2366"/>
          <ac:spMkLst>
            <pc:docMk/>
            <pc:sldMk cId="3794318558" sldId="280"/>
            <ac:spMk id="8" creationId="{1AC550CA-CC9A-4183-B44A-A54E8E6ADD71}"/>
          </ac:spMkLst>
        </pc:spChg>
        <pc:spChg chg="add mod">
          <ac:chgData name="山崎 海虎" userId="3408cc720aa9b4e6" providerId="LiveId" clId="{56C75113-DC0E-4ED4-A3B3-DEFA1A5DB789}" dt="2021-07-28T03:44:31.131" v="2390" actId="1076"/>
          <ac:spMkLst>
            <pc:docMk/>
            <pc:sldMk cId="3794318558" sldId="280"/>
            <ac:spMk id="9" creationId="{19FAEFD0-FCE8-4DC3-9533-F446EC8862E1}"/>
          </ac:spMkLst>
        </pc:spChg>
        <pc:spChg chg="add mod">
          <ac:chgData name="山崎 海虎" userId="3408cc720aa9b4e6" providerId="LiveId" clId="{56C75113-DC0E-4ED4-A3B3-DEFA1A5DB789}" dt="2021-07-28T03:44:07.219" v="2367" actId="20577"/>
          <ac:spMkLst>
            <pc:docMk/>
            <pc:sldMk cId="3794318558" sldId="280"/>
            <ac:spMk id="10" creationId="{8D38395D-1C28-4355-B9ED-1D2D750A2535}"/>
          </ac:spMkLst>
        </pc:spChg>
        <pc:spChg chg="add mod">
          <ac:chgData name="山崎 海虎" userId="3408cc720aa9b4e6" providerId="LiveId" clId="{56C75113-DC0E-4ED4-A3B3-DEFA1A5DB789}" dt="2021-07-28T03:46:58.973" v="2561" actId="27636"/>
          <ac:spMkLst>
            <pc:docMk/>
            <pc:sldMk cId="3794318558" sldId="280"/>
            <ac:spMk id="11" creationId="{41715692-C179-4A50-9EA2-B75535B0664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11:35:00.21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11:35:00.21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7134-56B7-4024-ABA4-9F2E5EA94F9B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A0336-52AA-46BC-8799-8563FA7A4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23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A0336-52AA-46BC-8799-8563FA7A4F2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77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963F1-33F9-4B3E-9385-8A31BBF6B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59979B-9DF2-4FB7-ACE7-FD68B44C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94A23-09A9-4074-B9EE-F5DD1783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B9E501-AB7F-4913-A358-3299901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A925E6-AA2C-458E-9BFA-BB8F6B56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79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38B8F-4D7A-4FEE-AB04-3B183EFD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0D3441-50A2-4923-A904-9DF8E75A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4C2914-0E09-44BC-AC06-C25ED8A5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E3C81E-7BA0-4755-AE43-801EB9C9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C38122-575C-4ED6-AFCF-5F2FA5F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7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90934F-D99A-4BC8-8E75-09356E13D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619D55-9867-4EBF-AEC7-9A705C93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AA562D-6304-4121-9118-D5AFCE35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BF933B-3B6C-43A3-A060-ACD68D2C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10F8C2-174F-41AE-B3EB-B54BF32A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1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7C9D2-C9DC-4612-83F1-636EE22B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7400AA-21B2-4CEA-B253-7A4C605B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033C0-5AE9-4336-A2D7-793258D0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D58AE-C38F-4A7A-8FA3-6114E11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530A5-BAAF-48BF-A166-BC9AAFA3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7C753-BDC0-461E-B1E7-EAC3CA51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32609C-1994-4249-910E-696F9B11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881519-C630-4335-8488-A28C3973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3843C-1F96-48E4-9678-88DF57CC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66B40-2BF6-4ED9-AEF4-9F0920EB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59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702B0-AA74-48B4-97F9-3AC068E3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BF97C-F394-4CA6-8AD3-23DCEA80F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F43F20-0EFB-4A66-A0E4-3E3B0C642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229361-92ED-4767-8BAF-A5A2412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D21569-26D1-4D2B-88C8-5DDAF650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9CF1EB-1329-4991-A18F-6C06812C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97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7111D-EC62-44D2-B79F-620E8D2C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5F2CBF-6984-4935-A551-6C03CF43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8E9B72-04A3-420F-AF09-D34AA81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06BEAE-4315-4CBD-8891-6A8798F31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44902F-F780-4861-85EA-41CD02EE4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653671-6D21-460F-B2C4-AC6E08C9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8586AD-9540-49FB-BC6A-99C5AD36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753515-C60C-4A1C-8A65-856CC715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8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39BB-824C-43DA-8C43-B37A2C54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58D06C-1C09-4870-9414-3C49E2D8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F5B88F-73F9-4A30-8FE9-B48C98E5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240179-3F95-4B19-B636-8E0E3EDD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20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936CB6-D1B9-4C7E-886A-3CC90AE7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3B392D-546D-4170-A230-DE30ED1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0FEFF-1520-4AB2-A88A-AC1FFBEC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47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39545-9D57-4AD0-AFAE-9B3707FC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16EC3-28CB-45B4-AA1B-1212C99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96EA8B-DF6C-4FF5-A192-3D17046C0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6D176E-14D3-4234-9A63-BF6EFDDC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348B9-B8A6-44E1-8E46-A01B5D61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CEB55-175A-4409-AD94-9A41B06E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79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157D-D489-4562-8D73-3EBA1F89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19A998-7AAF-4C94-8B54-927177EA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A2F92F-796B-4FFD-A0DC-9606CF54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73FCE-B49D-4AD6-8366-F87BDB6B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1F93DA-9F5A-41C8-9FAE-ECF7C5AC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7A883E-80FA-4BDD-A1AF-91360AA5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9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0A35F5-2ED2-4D30-BB8C-DFEFF459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8A0689-CE61-4670-9CC3-039A0906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CEFCA-19A5-4A55-8B9D-08CC90C9D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DCF7-C2D7-4AB5-9DE5-C4F9F5E0FC4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60ACE-4031-4773-B78E-B5AB0C1A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BBA09C-7850-4F73-84B1-7A1D1573C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26BF-7430-4BDA-8D38-525A72D53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96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ctoparse.jp/" TargetMode="External"/><Relationship Id="rId2" Type="http://schemas.openxmlformats.org/officeDocument/2006/relationships/hyperlink" Target="https://news.yahoo.co.jp/byline/shinodahiroyuki/20210417-0023322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.jp/" TargetMode="External"/><Relationship Id="rId4" Type="http://schemas.openxmlformats.org/officeDocument/2006/relationships/hyperlink" Target="https://www.netflix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5C0A5C-60C2-41D1-815D-ED3C4BF12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9715695" cy="1457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ja-JP" altLang="en-US" sz="5000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あなたにピッタリの漫画を提供</a:t>
            </a:r>
            <a:endParaRPr kumimoji="1" lang="en-US" altLang="ja-JP" sz="5000" kern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5125C3-78DF-4E3C-9FDC-C4E87D9E1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11970252 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丹羽健太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11970253 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野田幸佑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11970255 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花本翔吾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11970273 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山崎海虎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74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CE8DC92-B311-46EB-B97E-70C5E354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0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9">
            <a:extLst>
              <a:ext uri="{FF2B5EF4-FFF2-40B4-BE49-F238E27FC236}">
                <a16:creationId xmlns:a16="http://schemas.microsoft.com/office/drawing/2014/main" id="{AFE9E8BB-F68F-4634-9875-278896D14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31">
            <a:extLst>
              <a:ext uri="{FF2B5EF4-FFF2-40B4-BE49-F238E27FC236}">
                <a16:creationId xmlns:a16="http://schemas.microsoft.com/office/drawing/2014/main" id="{46AF9859-B34D-4E21-8503-F62E9E8E6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id="{04A09D8A-99F8-4B4F-95B6-FD7B7900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35">
            <a:extLst>
              <a:ext uri="{FF2B5EF4-FFF2-40B4-BE49-F238E27FC236}">
                <a16:creationId xmlns:a16="http://schemas.microsoft.com/office/drawing/2014/main" id="{D90B2921-B2B3-4A4B-94E3-77CD4A6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37">
            <a:extLst>
              <a:ext uri="{FF2B5EF4-FFF2-40B4-BE49-F238E27FC236}">
                <a16:creationId xmlns:a16="http://schemas.microsoft.com/office/drawing/2014/main" id="{D2482BE9-59AD-4A90-9B9C-B820BE64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39">
            <a:extLst>
              <a:ext uri="{FF2B5EF4-FFF2-40B4-BE49-F238E27FC236}">
                <a16:creationId xmlns:a16="http://schemas.microsoft.com/office/drawing/2014/main" id="{B03C98F8-E2BB-49F0-A5BF-55B7860BD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 41">
            <a:extLst>
              <a:ext uri="{FF2B5EF4-FFF2-40B4-BE49-F238E27FC236}">
                <a16:creationId xmlns:a16="http://schemas.microsoft.com/office/drawing/2014/main" id="{183F1925-5780-4028-92BD-BD330307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" name="グラフィックス 101" descr="ユーザー">
            <a:extLst>
              <a:ext uri="{FF2B5EF4-FFF2-40B4-BE49-F238E27FC236}">
                <a16:creationId xmlns:a16="http://schemas.microsoft.com/office/drawing/2014/main" id="{98EDC552-08EC-403C-8073-01C0C5307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058" y="2636106"/>
            <a:ext cx="1916445" cy="1916445"/>
          </a:xfrm>
          <a:prstGeom prst="rect">
            <a:avLst/>
          </a:prstGeom>
        </p:spPr>
      </p:pic>
      <p:sp>
        <p:nvSpPr>
          <p:cNvPr id="103" name="矢印: 右 102">
            <a:extLst>
              <a:ext uri="{FF2B5EF4-FFF2-40B4-BE49-F238E27FC236}">
                <a16:creationId xmlns:a16="http://schemas.microsoft.com/office/drawing/2014/main" id="{B34F1BB1-7B18-478D-9207-F8983B124557}"/>
              </a:ext>
            </a:extLst>
          </p:cNvPr>
          <p:cNvSpPr/>
          <p:nvPr/>
        </p:nvSpPr>
        <p:spPr>
          <a:xfrm>
            <a:off x="2766997" y="3174390"/>
            <a:ext cx="683431" cy="780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36ED0D1-A6F8-4B10-BCD6-51F0CB347702}"/>
              </a:ext>
            </a:extLst>
          </p:cNvPr>
          <p:cNvSpPr txBox="1"/>
          <p:nvPr/>
        </p:nvSpPr>
        <p:spPr>
          <a:xfrm>
            <a:off x="1474019" y="1954269"/>
            <a:ext cx="638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①入力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ジャンル、タイトルなど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B33BF01D-7C32-4F75-95C4-4830F3A1BDD6}"/>
              </a:ext>
            </a:extLst>
          </p:cNvPr>
          <p:cNvGrpSpPr/>
          <p:nvPr/>
        </p:nvGrpSpPr>
        <p:grpSpPr>
          <a:xfrm>
            <a:off x="3642969" y="2539044"/>
            <a:ext cx="2955954" cy="2275857"/>
            <a:chOff x="3563590" y="2457378"/>
            <a:chExt cx="2955954" cy="2275857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336D85CA-EA3A-4714-BE43-AA340A80D334}"/>
                </a:ext>
              </a:extLst>
            </p:cNvPr>
            <p:cNvSpPr/>
            <p:nvPr/>
          </p:nvSpPr>
          <p:spPr>
            <a:xfrm>
              <a:off x="3563590" y="2457378"/>
              <a:ext cx="2955954" cy="2275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44C7077E-EB89-4888-AE15-D76F40B7F374}"/>
                </a:ext>
              </a:extLst>
            </p:cNvPr>
            <p:cNvGrpSpPr/>
            <p:nvPr/>
          </p:nvGrpSpPr>
          <p:grpSpPr>
            <a:xfrm>
              <a:off x="4032726" y="2861318"/>
              <a:ext cx="2034087" cy="1595835"/>
              <a:chOff x="6382815" y="3527680"/>
              <a:chExt cx="2834545" cy="1646448"/>
            </a:xfrm>
          </p:grpSpPr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8AC6C645-66F8-436E-8D2D-9447D8D617A0}"/>
                  </a:ext>
                </a:extLst>
              </p:cNvPr>
              <p:cNvSpPr/>
              <p:nvPr/>
            </p:nvSpPr>
            <p:spPr>
              <a:xfrm>
                <a:off x="7944846" y="3534561"/>
                <a:ext cx="1272514" cy="718407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26E7537C-2D0F-49B6-B5EF-AA676DEFCB1F}"/>
                  </a:ext>
                </a:extLst>
              </p:cNvPr>
              <p:cNvSpPr/>
              <p:nvPr/>
            </p:nvSpPr>
            <p:spPr>
              <a:xfrm>
                <a:off x="6395360" y="3527680"/>
                <a:ext cx="1272515" cy="722473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四角形: 角を丸くする 116">
                <a:extLst>
                  <a:ext uri="{FF2B5EF4-FFF2-40B4-BE49-F238E27FC236}">
                    <a16:creationId xmlns:a16="http://schemas.microsoft.com/office/drawing/2014/main" id="{21F32FDA-9F67-46C9-A1A9-3933E3E8D006}"/>
                  </a:ext>
                </a:extLst>
              </p:cNvPr>
              <p:cNvSpPr/>
              <p:nvPr/>
            </p:nvSpPr>
            <p:spPr>
              <a:xfrm>
                <a:off x="6382815" y="4423559"/>
                <a:ext cx="1272516" cy="750242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四角形: 角を丸くする 118">
                <a:extLst>
                  <a:ext uri="{FF2B5EF4-FFF2-40B4-BE49-F238E27FC236}">
                    <a16:creationId xmlns:a16="http://schemas.microsoft.com/office/drawing/2014/main" id="{28983605-1317-4E89-AAEF-D54067EFE177}"/>
                  </a:ext>
                </a:extLst>
              </p:cNvPr>
              <p:cNvSpPr/>
              <p:nvPr/>
            </p:nvSpPr>
            <p:spPr>
              <a:xfrm>
                <a:off x="7944846" y="4423886"/>
                <a:ext cx="1272514" cy="750242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B43B1E5-91B5-487F-AADC-A20A93F2720F}"/>
              </a:ext>
            </a:extLst>
          </p:cNvPr>
          <p:cNvSpPr txBox="1"/>
          <p:nvPr/>
        </p:nvSpPr>
        <p:spPr>
          <a:xfrm>
            <a:off x="4207715" y="4970211"/>
            <a:ext cx="304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E7AC37-CC4C-4220-AE95-57D3481C59DA}"/>
              </a:ext>
            </a:extLst>
          </p:cNvPr>
          <p:cNvSpPr/>
          <p:nvPr/>
        </p:nvSpPr>
        <p:spPr>
          <a:xfrm>
            <a:off x="8770106" y="825788"/>
            <a:ext cx="2829177" cy="120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データベース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ユーザ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5E37E9D3-8F7C-4820-8E65-BC411BD724FF}"/>
              </a:ext>
            </a:extLst>
          </p:cNvPr>
          <p:cNvSpPr/>
          <p:nvPr/>
        </p:nvSpPr>
        <p:spPr>
          <a:xfrm>
            <a:off x="8697779" y="4990281"/>
            <a:ext cx="2973829" cy="1276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データベース</a:t>
            </a:r>
            <a:r>
              <a:rPr kumimoji="1" lang="en-US" altLang="ja-JP" sz="3200" dirty="0"/>
              <a:t>(</a:t>
            </a:r>
            <a:r>
              <a:rPr lang="ja-JP" altLang="en-US" sz="3200" dirty="0"/>
              <a:t>漫画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03D3BDE2-D8FD-4B8F-9357-A839FD8B282B}"/>
              </a:ext>
            </a:extLst>
          </p:cNvPr>
          <p:cNvSpPr/>
          <p:nvPr/>
        </p:nvSpPr>
        <p:spPr>
          <a:xfrm>
            <a:off x="8314084" y="3092324"/>
            <a:ext cx="1870609" cy="944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</a:t>
            </a:r>
          </a:p>
        </p:txBody>
      </p:sp>
      <p:sp>
        <p:nvSpPr>
          <p:cNvPr id="126" name="矢印: 右 125">
            <a:extLst>
              <a:ext uri="{FF2B5EF4-FFF2-40B4-BE49-F238E27FC236}">
                <a16:creationId xmlns:a16="http://schemas.microsoft.com/office/drawing/2014/main" id="{D4E09217-E9C3-45A3-93F0-8D39D90C00C4}"/>
              </a:ext>
            </a:extLst>
          </p:cNvPr>
          <p:cNvSpPr/>
          <p:nvPr/>
        </p:nvSpPr>
        <p:spPr>
          <a:xfrm>
            <a:off x="7040093" y="3174390"/>
            <a:ext cx="887419" cy="35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矢印: 右 126">
            <a:extLst>
              <a:ext uri="{FF2B5EF4-FFF2-40B4-BE49-F238E27FC236}">
                <a16:creationId xmlns:a16="http://schemas.microsoft.com/office/drawing/2014/main" id="{275ADEEE-8B49-4D5F-86AD-FF434568FFC8}"/>
              </a:ext>
            </a:extLst>
          </p:cNvPr>
          <p:cNvSpPr/>
          <p:nvPr/>
        </p:nvSpPr>
        <p:spPr>
          <a:xfrm rot="10800000">
            <a:off x="6938606" y="3693324"/>
            <a:ext cx="887419" cy="35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矢印: 右 127">
            <a:extLst>
              <a:ext uri="{FF2B5EF4-FFF2-40B4-BE49-F238E27FC236}">
                <a16:creationId xmlns:a16="http://schemas.microsoft.com/office/drawing/2014/main" id="{61E5E172-73EF-419B-A0BB-DAEA86E1519D}"/>
              </a:ext>
            </a:extLst>
          </p:cNvPr>
          <p:cNvSpPr/>
          <p:nvPr/>
        </p:nvSpPr>
        <p:spPr>
          <a:xfrm rot="8011508">
            <a:off x="9231529" y="2474881"/>
            <a:ext cx="887419" cy="35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85D5BCAD-6D63-4551-BD44-E9E150CC9544}"/>
              </a:ext>
            </a:extLst>
          </p:cNvPr>
          <p:cNvSpPr/>
          <p:nvPr/>
        </p:nvSpPr>
        <p:spPr>
          <a:xfrm rot="18492939">
            <a:off x="8690699" y="2351264"/>
            <a:ext cx="887419" cy="35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A9A29B88-0042-4858-845D-D3C8F50F9597}"/>
              </a:ext>
            </a:extLst>
          </p:cNvPr>
          <p:cNvSpPr/>
          <p:nvPr/>
        </p:nvSpPr>
        <p:spPr>
          <a:xfrm rot="2634718">
            <a:off x="8674447" y="4336664"/>
            <a:ext cx="887419" cy="35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矢印: 右 130">
            <a:extLst>
              <a:ext uri="{FF2B5EF4-FFF2-40B4-BE49-F238E27FC236}">
                <a16:creationId xmlns:a16="http://schemas.microsoft.com/office/drawing/2014/main" id="{673069AB-4ABF-47DE-AFE8-F8312B09EBD2}"/>
              </a:ext>
            </a:extLst>
          </p:cNvPr>
          <p:cNvSpPr/>
          <p:nvPr/>
        </p:nvSpPr>
        <p:spPr>
          <a:xfrm rot="12997601">
            <a:off x="9279338" y="4272271"/>
            <a:ext cx="887419" cy="35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7F6F5C2-DB18-4249-97A0-0B17A49806E9}"/>
              </a:ext>
            </a:extLst>
          </p:cNvPr>
          <p:cNvSpPr txBox="1"/>
          <p:nvPr/>
        </p:nvSpPr>
        <p:spPr>
          <a:xfrm>
            <a:off x="6857406" y="2548514"/>
            <a:ext cx="3757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②送信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87057A97-4C8E-41E1-9821-063F7B267D3C}"/>
              </a:ext>
            </a:extLst>
          </p:cNvPr>
          <p:cNvSpPr txBox="1"/>
          <p:nvPr/>
        </p:nvSpPr>
        <p:spPr>
          <a:xfrm>
            <a:off x="4952326" y="5754102"/>
            <a:ext cx="3757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③レコメンド結果</a:t>
            </a: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266C33B0-2C8A-40A9-9F1E-EB2DB7FE2028}"/>
              </a:ext>
            </a:extLst>
          </p:cNvPr>
          <p:cNvCxnSpPr>
            <a:cxnSpLocks/>
          </p:cNvCxnSpPr>
          <p:nvPr/>
        </p:nvCxnSpPr>
        <p:spPr>
          <a:xfrm flipV="1">
            <a:off x="7299116" y="4125442"/>
            <a:ext cx="336207" cy="152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タイトル 1">
            <a:extLst>
              <a:ext uri="{FF2B5EF4-FFF2-40B4-BE49-F238E27FC236}">
                <a16:creationId xmlns:a16="http://schemas.microsoft.com/office/drawing/2014/main" id="{FBB0CA60-619D-4890-898A-14C35BD29A70}"/>
              </a:ext>
            </a:extLst>
          </p:cNvPr>
          <p:cNvSpPr txBox="1">
            <a:spLocks/>
          </p:cNvSpPr>
          <p:nvPr/>
        </p:nvSpPr>
        <p:spPr>
          <a:xfrm>
            <a:off x="4687086" y="625816"/>
            <a:ext cx="2817828" cy="86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．検索</a:t>
            </a:r>
          </a:p>
        </p:txBody>
      </p:sp>
    </p:spTree>
    <p:extLst>
      <p:ext uri="{BB962C8B-B14F-4D97-AF65-F5344CB8AC3E}">
        <p14:creationId xmlns:p14="http://schemas.microsoft.com/office/powerpoint/2010/main" val="67085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4" grpId="0"/>
      <p:bldP spid="1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9">
            <a:extLst>
              <a:ext uri="{FF2B5EF4-FFF2-40B4-BE49-F238E27FC236}">
                <a16:creationId xmlns:a16="http://schemas.microsoft.com/office/drawing/2014/main" id="{AFE9E8BB-F68F-4634-9875-278896D14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31">
            <a:extLst>
              <a:ext uri="{FF2B5EF4-FFF2-40B4-BE49-F238E27FC236}">
                <a16:creationId xmlns:a16="http://schemas.microsoft.com/office/drawing/2014/main" id="{46AF9859-B34D-4E21-8503-F62E9E8E6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id="{04A09D8A-99F8-4B4F-95B6-FD7B7900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35">
            <a:extLst>
              <a:ext uri="{FF2B5EF4-FFF2-40B4-BE49-F238E27FC236}">
                <a16:creationId xmlns:a16="http://schemas.microsoft.com/office/drawing/2014/main" id="{D90B2921-B2B3-4A4B-94E3-77CD4A6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37">
            <a:extLst>
              <a:ext uri="{FF2B5EF4-FFF2-40B4-BE49-F238E27FC236}">
                <a16:creationId xmlns:a16="http://schemas.microsoft.com/office/drawing/2014/main" id="{D2482BE9-59AD-4A90-9B9C-B820BE64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39">
            <a:extLst>
              <a:ext uri="{FF2B5EF4-FFF2-40B4-BE49-F238E27FC236}">
                <a16:creationId xmlns:a16="http://schemas.microsoft.com/office/drawing/2014/main" id="{B03C98F8-E2BB-49F0-A5BF-55B7860BD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 41">
            <a:extLst>
              <a:ext uri="{FF2B5EF4-FFF2-40B4-BE49-F238E27FC236}">
                <a16:creationId xmlns:a16="http://schemas.microsoft.com/office/drawing/2014/main" id="{183F1925-5780-4028-92BD-BD330307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タイトル 1">
            <a:extLst>
              <a:ext uri="{FF2B5EF4-FFF2-40B4-BE49-F238E27FC236}">
                <a16:creationId xmlns:a16="http://schemas.microsoft.com/office/drawing/2014/main" id="{FBB0CA60-619D-4890-898A-14C35BD29A70}"/>
              </a:ext>
            </a:extLst>
          </p:cNvPr>
          <p:cNvSpPr txBox="1">
            <a:spLocks/>
          </p:cNvSpPr>
          <p:nvPr/>
        </p:nvSpPr>
        <p:spPr>
          <a:xfrm>
            <a:off x="4468076" y="595042"/>
            <a:ext cx="2817828" cy="86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．表示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E0ED02F-DF4B-472C-97EE-FEAD042FE44D}"/>
              </a:ext>
            </a:extLst>
          </p:cNvPr>
          <p:cNvSpPr/>
          <p:nvPr/>
        </p:nvSpPr>
        <p:spPr>
          <a:xfrm>
            <a:off x="2485507" y="1489050"/>
            <a:ext cx="7211354" cy="4250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F793AFF-87A2-443F-8CC0-3F53CA0DB048}"/>
              </a:ext>
            </a:extLst>
          </p:cNvPr>
          <p:cNvSpPr/>
          <p:nvPr/>
        </p:nvSpPr>
        <p:spPr>
          <a:xfrm>
            <a:off x="6291024" y="2727122"/>
            <a:ext cx="1902235" cy="112169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722CCFD-A3B8-45EC-8D1E-4752FBA88336}"/>
              </a:ext>
            </a:extLst>
          </p:cNvPr>
          <p:cNvSpPr/>
          <p:nvPr/>
        </p:nvSpPr>
        <p:spPr>
          <a:xfrm>
            <a:off x="3974753" y="2717178"/>
            <a:ext cx="1902237" cy="113164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表紙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B054EE3-72A0-4A26-9DB6-3FEDA6A21D7C}"/>
              </a:ext>
            </a:extLst>
          </p:cNvPr>
          <p:cNvSpPr/>
          <p:nvPr/>
        </p:nvSpPr>
        <p:spPr>
          <a:xfrm>
            <a:off x="3956001" y="4011952"/>
            <a:ext cx="1902237" cy="113164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45AB1680-DA61-4357-AC5D-F06D273D7A1D}"/>
              </a:ext>
            </a:extLst>
          </p:cNvPr>
          <p:cNvSpPr/>
          <p:nvPr/>
        </p:nvSpPr>
        <p:spPr>
          <a:xfrm>
            <a:off x="6291024" y="4012425"/>
            <a:ext cx="1902235" cy="1131169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95985C-527F-4ADF-8C4A-A3A1B31EF5F4}"/>
              </a:ext>
            </a:extLst>
          </p:cNvPr>
          <p:cNvSpPr txBox="1"/>
          <p:nvPr/>
        </p:nvSpPr>
        <p:spPr>
          <a:xfrm>
            <a:off x="4907119" y="5942338"/>
            <a:ext cx="6333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E39E34-1503-4744-88FE-829BF7A0FE23}"/>
              </a:ext>
            </a:extLst>
          </p:cNvPr>
          <p:cNvSpPr txBox="1"/>
          <p:nvPr/>
        </p:nvSpPr>
        <p:spPr>
          <a:xfrm>
            <a:off x="3693944" y="1888794"/>
            <a:ext cx="5495026" cy="59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あなたにおすすめの漫画</a:t>
            </a: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4FBEBADD-2F02-461A-8A59-139ECE31A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31">
            <a:extLst>
              <a:ext uri="{FF2B5EF4-FFF2-40B4-BE49-F238E27FC236}">
                <a16:creationId xmlns:a16="http://schemas.microsoft.com/office/drawing/2014/main" id="{D4A96273-8EF1-416C-B639-7D438A94D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33">
            <a:extLst>
              <a:ext uri="{FF2B5EF4-FFF2-40B4-BE49-F238E27FC236}">
                <a16:creationId xmlns:a16="http://schemas.microsoft.com/office/drawing/2014/main" id="{094AA221-6DE0-4F78-A729-464EF6698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5C2726FC-051F-404C-8628-A4CC2872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B9F0862C-598E-400B-8C09-B871B83A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39">
            <a:extLst>
              <a:ext uri="{FF2B5EF4-FFF2-40B4-BE49-F238E27FC236}">
                <a16:creationId xmlns:a16="http://schemas.microsoft.com/office/drawing/2014/main" id="{68C5917D-CE7B-42EE-9FD8-7837B2AD5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41">
            <a:extLst>
              <a:ext uri="{FF2B5EF4-FFF2-40B4-BE49-F238E27FC236}">
                <a16:creationId xmlns:a16="http://schemas.microsoft.com/office/drawing/2014/main" id="{8A15CBE7-F03B-4977-B179-71DE505B3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FED0ED32-0053-450C-8FD8-0118F1465A42}"/>
              </a:ext>
            </a:extLst>
          </p:cNvPr>
          <p:cNvSpPr txBox="1">
            <a:spLocks/>
          </p:cNvSpPr>
          <p:nvPr/>
        </p:nvSpPr>
        <p:spPr>
          <a:xfrm>
            <a:off x="4468076" y="595042"/>
            <a:ext cx="2817828" cy="86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．表示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F297F96-6E24-4BAF-8CCC-AA5FE9DB3D03}"/>
              </a:ext>
            </a:extLst>
          </p:cNvPr>
          <p:cNvSpPr/>
          <p:nvPr/>
        </p:nvSpPr>
        <p:spPr>
          <a:xfrm>
            <a:off x="2485507" y="1489050"/>
            <a:ext cx="7211354" cy="4250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7668524-D398-4E01-8EAE-C47B4FE1A375}"/>
              </a:ext>
            </a:extLst>
          </p:cNvPr>
          <p:cNvSpPr/>
          <p:nvPr/>
        </p:nvSpPr>
        <p:spPr>
          <a:xfrm>
            <a:off x="6291024" y="2727122"/>
            <a:ext cx="1902235" cy="112169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3F44111-7AEE-4F15-B4D9-3EE7BA23B3A5}"/>
              </a:ext>
            </a:extLst>
          </p:cNvPr>
          <p:cNvSpPr/>
          <p:nvPr/>
        </p:nvSpPr>
        <p:spPr>
          <a:xfrm>
            <a:off x="3974753" y="2717178"/>
            <a:ext cx="1902237" cy="113164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表紙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B3B9C70-E135-4BE6-A63E-3B9F5293D8B4}"/>
              </a:ext>
            </a:extLst>
          </p:cNvPr>
          <p:cNvSpPr/>
          <p:nvPr/>
        </p:nvSpPr>
        <p:spPr>
          <a:xfrm>
            <a:off x="3956001" y="4011952"/>
            <a:ext cx="1902237" cy="113164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F1FB8F6-B09D-44A3-91A0-BA0F80327D4E}"/>
              </a:ext>
            </a:extLst>
          </p:cNvPr>
          <p:cNvSpPr/>
          <p:nvPr/>
        </p:nvSpPr>
        <p:spPr>
          <a:xfrm>
            <a:off x="6291024" y="4012425"/>
            <a:ext cx="1902235" cy="1131169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95ECC00-0369-4011-92DC-BE8C7A8F7291}"/>
              </a:ext>
            </a:extLst>
          </p:cNvPr>
          <p:cNvSpPr txBox="1"/>
          <p:nvPr/>
        </p:nvSpPr>
        <p:spPr>
          <a:xfrm>
            <a:off x="4907119" y="5942338"/>
            <a:ext cx="6333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6842F2B-B9FC-4452-AA09-C880B83B37E3}"/>
              </a:ext>
            </a:extLst>
          </p:cNvPr>
          <p:cNvSpPr txBox="1"/>
          <p:nvPr/>
        </p:nvSpPr>
        <p:spPr>
          <a:xfrm>
            <a:off x="3693944" y="1888794"/>
            <a:ext cx="5495026" cy="59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あなたにおすすめの漫画</a:t>
            </a:r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48D3635F-4A10-46D8-9CE3-0DCECBF3BA9A}"/>
              </a:ext>
            </a:extLst>
          </p:cNvPr>
          <p:cNvSpPr/>
          <p:nvPr/>
        </p:nvSpPr>
        <p:spPr>
          <a:xfrm>
            <a:off x="7116487" y="3359075"/>
            <a:ext cx="4499686" cy="2078421"/>
          </a:xfrm>
          <a:prstGeom prst="wedgeRectCallout">
            <a:avLst>
              <a:gd name="adj1" fmla="val -85279"/>
              <a:gd name="adj2" fmla="val -3835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題名</a:t>
            </a:r>
            <a:endParaRPr kumimoji="1" lang="en-US" altLang="ja-JP" sz="4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000" b="1" dirty="0">
                <a:solidFill>
                  <a:schemeClr val="tx1"/>
                </a:solidFill>
              </a:rPr>
              <a:t>ジャンル</a:t>
            </a:r>
            <a:endParaRPr kumimoji="1" lang="en-US" altLang="ja-JP" sz="40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4000" b="1" dirty="0">
                <a:solidFill>
                  <a:schemeClr val="tx1"/>
                </a:solidFill>
              </a:rPr>
              <a:t>etc...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pic>
        <p:nvPicPr>
          <p:cNvPr id="33" name="グラフィックス 32" descr="カーソル">
            <a:extLst>
              <a:ext uri="{FF2B5EF4-FFF2-40B4-BE49-F238E27FC236}">
                <a16:creationId xmlns:a16="http://schemas.microsoft.com/office/drawing/2014/main" id="{C8C3F674-1A33-4E36-B221-18959D30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001" y="3097552"/>
            <a:ext cx="706624" cy="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9">
            <a:extLst>
              <a:ext uri="{FF2B5EF4-FFF2-40B4-BE49-F238E27FC236}">
                <a16:creationId xmlns:a16="http://schemas.microsoft.com/office/drawing/2014/main" id="{AFE9E8BB-F68F-4634-9875-278896D14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31">
            <a:extLst>
              <a:ext uri="{FF2B5EF4-FFF2-40B4-BE49-F238E27FC236}">
                <a16:creationId xmlns:a16="http://schemas.microsoft.com/office/drawing/2014/main" id="{46AF9859-B34D-4E21-8503-F62E9E8E6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id="{04A09D8A-99F8-4B4F-95B6-FD7B7900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35">
            <a:extLst>
              <a:ext uri="{FF2B5EF4-FFF2-40B4-BE49-F238E27FC236}">
                <a16:creationId xmlns:a16="http://schemas.microsoft.com/office/drawing/2014/main" id="{D90B2921-B2B3-4A4B-94E3-77CD4A6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37">
            <a:extLst>
              <a:ext uri="{FF2B5EF4-FFF2-40B4-BE49-F238E27FC236}">
                <a16:creationId xmlns:a16="http://schemas.microsoft.com/office/drawing/2014/main" id="{D2482BE9-59AD-4A90-9B9C-B820BE64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39">
            <a:extLst>
              <a:ext uri="{FF2B5EF4-FFF2-40B4-BE49-F238E27FC236}">
                <a16:creationId xmlns:a16="http://schemas.microsoft.com/office/drawing/2014/main" id="{B03C98F8-E2BB-49F0-A5BF-55B7860BD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 41">
            <a:extLst>
              <a:ext uri="{FF2B5EF4-FFF2-40B4-BE49-F238E27FC236}">
                <a16:creationId xmlns:a16="http://schemas.microsoft.com/office/drawing/2014/main" id="{183F1925-5780-4028-92BD-BD330307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タイトル 1">
            <a:extLst>
              <a:ext uri="{FF2B5EF4-FFF2-40B4-BE49-F238E27FC236}">
                <a16:creationId xmlns:a16="http://schemas.microsoft.com/office/drawing/2014/main" id="{FBB0CA60-619D-4890-898A-14C35BD29A70}"/>
              </a:ext>
            </a:extLst>
          </p:cNvPr>
          <p:cNvSpPr txBox="1">
            <a:spLocks/>
          </p:cNvSpPr>
          <p:nvPr/>
        </p:nvSpPr>
        <p:spPr>
          <a:xfrm>
            <a:off x="4687086" y="625816"/>
            <a:ext cx="2817828" cy="86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レコメンド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E59F47-70C3-4DB3-AB9A-B2FBD474E027}"/>
              </a:ext>
            </a:extLst>
          </p:cNvPr>
          <p:cNvSpPr txBox="1"/>
          <p:nvPr/>
        </p:nvSpPr>
        <p:spPr>
          <a:xfrm>
            <a:off x="2204007" y="2307652"/>
            <a:ext cx="8274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コンテンツベースフィルタリング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を利用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98F0102-85A1-4FA1-B4F8-A87D2C98F0B0}"/>
              </a:ext>
            </a:extLst>
          </p:cNvPr>
          <p:cNvSpPr/>
          <p:nvPr/>
        </p:nvSpPr>
        <p:spPr>
          <a:xfrm>
            <a:off x="1537099" y="4436148"/>
            <a:ext cx="898502" cy="59417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9A6429-CFCE-4880-8429-44C93E582F65}"/>
              </a:ext>
            </a:extLst>
          </p:cNvPr>
          <p:cNvSpPr txBox="1"/>
          <p:nvPr/>
        </p:nvSpPr>
        <p:spPr>
          <a:xfrm>
            <a:off x="2865367" y="4230153"/>
            <a:ext cx="6548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漫画を探す際、</a:t>
            </a:r>
            <a:endParaRPr lang="en-US" altLang="ja-JP" sz="4000" dirty="0"/>
          </a:p>
          <a:p>
            <a:r>
              <a:rPr lang="ja-JP" altLang="en-US" sz="4000" dirty="0"/>
              <a:t>自分が好む種類を選ぶため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8474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9">
            <a:extLst>
              <a:ext uri="{FF2B5EF4-FFF2-40B4-BE49-F238E27FC236}">
                <a16:creationId xmlns:a16="http://schemas.microsoft.com/office/drawing/2014/main" id="{AFE9E8BB-F68F-4634-9875-278896D14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31">
            <a:extLst>
              <a:ext uri="{FF2B5EF4-FFF2-40B4-BE49-F238E27FC236}">
                <a16:creationId xmlns:a16="http://schemas.microsoft.com/office/drawing/2014/main" id="{46AF9859-B34D-4E21-8503-F62E9E8E6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id="{04A09D8A-99F8-4B4F-95B6-FD7B7900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35">
            <a:extLst>
              <a:ext uri="{FF2B5EF4-FFF2-40B4-BE49-F238E27FC236}">
                <a16:creationId xmlns:a16="http://schemas.microsoft.com/office/drawing/2014/main" id="{D90B2921-B2B3-4A4B-94E3-77CD4A6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37">
            <a:extLst>
              <a:ext uri="{FF2B5EF4-FFF2-40B4-BE49-F238E27FC236}">
                <a16:creationId xmlns:a16="http://schemas.microsoft.com/office/drawing/2014/main" id="{D2482BE9-59AD-4A90-9B9C-B820BE64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39">
            <a:extLst>
              <a:ext uri="{FF2B5EF4-FFF2-40B4-BE49-F238E27FC236}">
                <a16:creationId xmlns:a16="http://schemas.microsoft.com/office/drawing/2014/main" id="{B03C98F8-E2BB-49F0-A5BF-55B7860BD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 41">
            <a:extLst>
              <a:ext uri="{FF2B5EF4-FFF2-40B4-BE49-F238E27FC236}">
                <a16:creationId xmlns:a16="http://schemas.microsoft.com/office/drawing/2014/main" id="{183F1925-5780-4028-92BD-BD330307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タイトル 1">
            <a:extLst>
              <a:ext uri="{FF2B5EF4-FFF2-40B4-BE49-F238E27FC236}">
                <a16:creationId xmlns:a16="http://schemas.microsoft.com/office/drawing/2014/main" id="{FBB0CA60-619D-4890-898A-14C35BD29A70}"/>
              </a:ext>
            </a:extLst>
          </p:cNvPr>
          <p:cNvSpPr txBox="1">
            <a:spLocks/>
          </p:cNvSpPr>
          <p:nvPr/>
        </p:nvSpPr>
        <p:spPr>
          <a:xfrm>
            <a:off x="4687086" y="625816"/>
            <a:ext cx="2817828" cy="86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レコメンド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E59F47-70C3-4DB3-AB9A-B2FBD474E027}"/>
              </a:ext>
            </a:extLst>
          </p:cNvPr>
          <p:cNvSpPr txBox="1"/>
          <p:nvPr/>
        </p:nvSpPr>
        <p:spPr>
          <a:xfrm>
            <a:off x="1658316" y="1581483"/>
            <a:ext cx="9383389" cy="70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コンテンツベースフィルタリング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とは？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4DD18F2-6555-4E52-A956-29F26C9F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40" y="2379287"/>
            <a:ext cx="7466021" cy="3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27D1D3-95D7-4E19-BF44-7F76BCC1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104" y="653839"/>
            <a:ext cx="3269547" cy="837336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漫画リスト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006CF8-9779-463A-BE1B-058A09EF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46" y="2851446"/>
            <a:ext cx="10905066" cy="15211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スクレイピングソフト“</a:t>
            </a:r>
            <a:r>
              <a:rPr lang="en-US" altLang="ja-JP" sz="4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Octoparse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”を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利用してリストを作成する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F5DEE62-C4E9-4616-9135-67A6E12D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28" y="4501328"/>
            <a:ext cx="2009628" cy="200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4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237809-E1CC-48BC-B08A-ADE627F3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753" y="960403"/>
            <a:ext cx="4801409" cy="73748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使用言語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F3546-3E52-4FA2-A90F-770A6314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19" y="2658290"/>
            <a:ext cx="11483957" cy="2392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アプリ作成：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JavaScript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レコメンド機能：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　：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9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25F582-C433-4502-87FB-826DC0CC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247" y="601092"/>
            <a:ext cx="2748239" cy="77182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5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参考文献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18A072-18BC-4733-9B28-69F8C686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963" y="1726367"/>
            <a:ext cx="9903930" cy="4760292"/>
          </a:xfrm>
          <a:noFill/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Yahoo!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ニュース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https://news.yahoo.co.jp/byline/shinodahiroyuki/20210417-00233227/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https://www.octoparse.jp/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・コンテンツベースフィルタとは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:http://www.thothchildren.com/chapter/5b97d66951d930518900a853</a:t>
            </a: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Netflix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https://www.netflix.com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Amazon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https://www.amazon.co.jp/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・まんが王国：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https://comic.k-manga.jp/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55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6B996-4457-4AC2-9D16-B647A141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451661"/>
            <a:ext cx="8534399" cy="12912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コロナによって家で過ごす時間が増え、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漫画の需要が高まっている。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D06D5D75-1C74-4E35-BF38-3E29AE4F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4" t="30264" r="36966" b="19400"/>
          <a:stretch/>
        </p:blipFill>
        <p:spPr>
          <a:xfrm>
            <a:off x="1055671" y="1677646"/>
            <a:ext cx="10080658" cy="51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A590A5DD-E75D-4EF6-8575-45A7C7B4A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31">
            <a:extLst>
              <a:ext uri="{FF2B5EF4-FFF2-40B4-BE49-F238E27FC236}">
                <a16:creationId xmlns:a16="http://schemas.microsoft.com/office/drawing/2014/main" id="{7801F7C8-D996-4070-ADE3-C89BE2F8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3">
            <a:extLst>
              <a:ext uri="{FF2B5EF4-FFF2-40B4-BE49-F238E27FC236}">
                <a16:creationId xmlns:a16="http://schemas.microsoft.com/office/drawing/2014/main" id="{79E89B62-2666-4466-B534-B85556931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35">
            <a:extLst>
              <a:ext uri="{FF2B5EF4-FFF2-40B4-BE49-F238E27FC236}">
                <a16:creationId xmlns:a16="http://schemas.microsoft.com/office/drawing/2014/main" id="{64881040-1B3C-441D-882B-3C0E5EC2C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564B4AE7-8D8F-4C5D-84EC-5D92D325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39">
            <a:extLst>
              <a:ext uri="{FF2B5EF4-FFF2-40B4-BE49-F238E27FC236}">
                <a16:creationId xmlns:a16="http://schemas.microsoft.com/office/drawing/2014/main" id="{F8D734D7-EA08-420D-ADB2-61C324A0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41">
            <a:extLst>
              <a:ext uri="{FF2B5EF4-FFF2-40B4-BE49-F238E27FC236}">
                <a16:creationId xmlns:a16="http://schemas.microsoft.com/office/drawing/2014/main" id="{819FBC99-93E5-4A0B-A93F-4BA1AFBFC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0E7CE02-1765-4749-AFE1-7DF855751828}"/>
              </a:ext>
            </a:extLst>
          </p:cNvPr>
          <p:cNvSpPr txBox="1">
            <a:spLocks/>
          </p:cNvSpPr>
          <p:nvPr/>
        </p:nvSpPr>
        <p:spPr>
          <a:xfrm>
            <a:off x="5284605" y="583200"/>
            <a:ext cx="1622789" cy="82001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5C1595BA-0494-4596-87A5-2FB80AAED54F}"/>
              </a:ext>
            </a:extLst>
          </p:cNvPr>
          <p:cNvSpPr txBox="1">
            <a:spLocks/>
          </p:cNvSpPr>
          <p:nvPr/>
        </p:nvSpPr>
        <p:spPr>
          <a:xfrm>
            <a:off x="896772" y="2407184"/>
            <a:ext cx="10398456" cy="10218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莫大な数の漫画がある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C7593FF-EFEF-47B6-AA61-FE9CC40086F7}"/>
              </a:ext>
            </a:extLst>
          </p:cNvPr>
          <p:cNvSpPr/>
          <p:nvPr/>
        </p:nvSpPr>
        <p:spPr>
          <a:xfrm>
            <a:off x="5659900" y="3374262"/>
            <a:ext cx="872197" cy="698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F95B0EB7-45EF-4199-8535-081B8DD073B5}"/>
              </a:ext>
            </a:extLst>
          </p:cNvPr>
          <p:cNvSpPr txBox="1">
            <a:spLocks/>
          </p:cNvSpPr>
          <p:nvPr/>
        </p:nvSpPr>
        <p:spPr>
          <a:xfrm>
            <a:off x="759171" y="4504980"/>
            <a:ext cx="10398456" cy="10218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サポートしたい！</a:t>
            </a:r>
          </a:p>
        </p:txBody>
      </p:sp>
    </p:spTree>
    <p:extLst>
      <p:ext uri="{BB962C8B-B14F-4D97-AF65-F5344CB8AC3E}">
        <p14:creationId xmlns:p14="http://schemas.microsoft.com/office/powerpoint/2010/main" val="88187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4393E65F-0AD1-42EB-9707-B18433E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31">
            <a:extLst>
              <a:ext uri="{FF2B5EF4-FFF2-40B4-BE49-F238E27FC236}">
                <a16:creationId xmlns:a16="http://schemas.microsoft.com/office/drawing/2014/main" id="{31398967-F839-49C7-8CBA-A4635BE74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3">
            <a:extLst>
              <a:ext uri="{FF2B5EF4-FFF2-40B4-BE49-F238E27FC236}">
                <a16:creationId xmlns:a16="http://schemas.microsoft.com/office/drawing/2014/main" id="{3D55BA6A-A901-4C8F-8BF1-771D0EB7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35">
            <a:extLst>
              <a:ext uri="{FF2B5EF4-FFF2-40B4-BE49-F238E27FC236}">
                <a16:creationId xmlns:a16="http://schemas.microsoft.com/office/drawing/2014/main" id="{768D1574-7125-4EA8-BE9C-EB10CDCAD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690F7CD0-D8B2-480A-8F83-D1D991B74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39">
            <a:extLst>
              <a:ext uri="{FF2B5EF4-FFF2-40B4-BE49-F238E27FC236}">
                <a16:creationId xmlns:a16="http://schemas.microsoft.com/office/drawing/2014/main" id="{CA42A8F1-75EA-4605-BA70-4641DA76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41">
            <a:extLst>
              <a:ext uri="{FF2B5EF4-FFF2-40B4-BE49-F238E27FC236}">
                <a16:creationId xmlns:a16="http://schemas.microsoft.com/office/drawing/2014/main" id="{9D05B84A-1295-4B12-8C3C-64A41FD9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8F768B7-959D-485D-8831-6EBFE5FD552F}"/>
              </a:ext>
            </a:extLst>
          </p:cNvPr>
          <p:cNvSpPr txBox="1">
            <a:spLocks/>
          </p:cNvSpPr>
          <p:nvPr/>
        </p:nvSpPr>
        <p:spPr>
          <a:xfrm>
            <a:off x="5284605" y="583200"/>
            <a:ext cx="1622789" cy="82001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企画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315950D8-43AE-41FA-89A4-6A7C6E88D64A}"/>
              </a:ext>
            </a:extLst>
          </p:cNvPr>
          <p:cNvSpPr txBox="1">
            <a:spLocks/>
          </p:cNvSpPr>
          <p:nvPr/>
        </p:nvSpPr>
        <p:spPr>
          <a:xfrm>
            <a:off x="896771" y="2665550"/>
            <a:ext cx="10398456" cy="2266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その人に</a:t>
            </a:r>
            <a:r>
              <a:rPr lang="ja-JP" altLang="en-US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ピッタリ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な漫画を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おすすめする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</a:t>
            </a:r>
          </a:p>
        </p:txBody>
      </p:sp>
    </p:spTree>
    <p:extLst>
      <p:ext uri="{BB962C8B-B14F-4D97-AF65-F5344CB8AC3E}">
        <p14:creationId xmlns:p14="http://schemas.microsoft.com/office/powerpoint/2010/main" val="268303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6D82BE2B-DA02-4175-B9DE-99EA4583E764}"/>
              </a:ext>
            </a:extLst>
          </p:cNvPr>
          <p:cNvSpPr txBox="1">
            <a:spLocks/>
          </p:cNvSpPr>
          <p:nvPr/>
        </p:nvSpPr>
        <p:spPr>
          <a:xfrm>
            <a:off x="896772" y="2407184"/>
            <a:ext cx="10398456" cy="10218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莫大な数の漫画がある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E709BB-E91F-4D80-BE72-0F745AB18530}"/>
              </a:ext>
            </a:extLst>
          </p:cNvPr>
          <p:cNvSpPr txBox="1">
            <a:spLocks/>
          </p:cNvSpPr>
          <p:nvPr/>
        </p:nvSpPr>
        <p:spPr>
          <a:xfrm>
            <a:off x="1049172" y="2559584"/>
            <a:ext cx="10398456" cy="10218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莫大な数の漫画がある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B657FF5B-0538-40A8-96C4-DA997F60E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31">
            <a:extLst>
              <a:ext uri="{FF2B5EF4-FFF2-40B4-BE49-F238E27FC236}">
                <a16:creationId xmlns:a16="http://schemas.microsoft.com/office/drawing/2014/main" id="{FE55FE43-39E1-4F95-96C0-2C2F6CDAF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33">
            <a:extLst>
              <a:ext uri="{FF2B5EF4-FFF2-40B4-BE49-F238E27FC236}">
                <a16:creationId xmlns:a16="http://schemas.microsoft.com/office/drawing/2014/main" id="{54647CBD-DEB2-4710-AA68-1EC3E2D5F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35">
            <a:extLst>
              <a:ext uri="{FF2B5EF4-FFF2-40B4-BE49-F238E27FC236}">
                <a16:creationId xmlns:a16="http://schemas.microsoft.com/office/drawing/2014/main" id="{23EE5419-2BA7-4A5F-8C77-EA24FD49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E1402558-638E-47C2-BC88-BE2741B43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Isosceles Triangle 39">
            <a:extLst>
              <a:ext uri="{FF2B5EF4-FFF2-40B4-BE49-F238E27FC236}">
                <a16:creationId xmlns:a16="http://schemas.microsoft.com/office/drawing/2014/main" id="{496E9B61-1A8F-4049-A56C-ACD675F7A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41">
            <a:extLst>
              <a:ext uri="{FF2B5EF4-FFF2-40B4-BE49-F238E27FC236}">
                <a16:creationId xmlns:a16="http://schemas.microsoft.com/office/drawing/2014/main" id="{E50C01EA-95C3-4941-B41A-99E47EAC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213F3BD1-386C-47BB-8C84-1A606053F7F3}"/>
              </a:ext>
            </a:extLst>
          </p:cNvPr>
          <p:cNvSpPr txBox="1">
            <a:spLocks/>
          </p:cNvSpPr>
          <p:nvPr/>
        </p:nvSpPr>
        <p:spPr>
          <a:xfrm>
            <a:off x="4114235" y="695153"/>
            <a:ext cx="4056343" cy="89763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既存のアプリ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C1128DD-60D9-4F6B-9EED-3C5161A1F6C0}"/>
              </a:ext>
            </a:extLst>
          </p:cNvPr>
          <p:cNvSpPr txBox="1">
            <a:spLocks/>
          </p:cNvSpPr>
          <p:nvPr/>
        </p:nvSpPr>
        <p:spPr>
          <a:xfrm>
            <a:off x="896771" y="2665550"/>
            <a:ext cx="10398456" cy="2266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A090C205-9AD4-4E0F-9C92-054DFFB4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0" y="1384298"/>
            <a:ext cx="10231278" cy="438211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DCE024-00A1-4AF8-9132-E04B6EB064C3}"/>
              </a:ext>
            </a:extLst>
          </p:cNvPr>
          <p:cNvSpPr txBox="1"/>
          <p:nvPr/>
        </p:nvSpPr>
        <p:spPr>
          <a:xfrm>
            <a:off x="5036145" y="5835559"/>
            <a:ext cx="496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Amazon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3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083729E3-E0AF-423A-908B-043F6D46D95D}"/>
              </a:ext>
            </a:extLst>
          </p:cNvPr>
          <p:cNvSpPr txBox="1">
            <a:spLocks/>
          </p:cNvSpPr>
          <p:nvPr/>
        </p:nvSpPr>
        <p:spPr>
          <a:xfrm>
            <a:off x="896772" y="2407184"/>
            <a:ext cx="10398456" cy="10218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莫大な数の漫画がある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75048A-E90A-496C-99C2-873D36F9AB96}"/>
              </a:ext>
            </a:extLst>
          </p:cNvPr>
          <p:cNvSpPr txBox="1">
            <a:spLocks/>
          </p:cNvSpPr>
          <p:nvPr/>
        </p:nvSpPr>
        <p:spPr>
          <a:xfrm>
            <a:off x="1049172" y="2559584"/>
            <a:ext cx="10398456" cy="10218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莫大な数の漫画がある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FFEB367B-6830-4604-9BC4-EA8E4BBAA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31">
            <a:extLst>
              <a:ext uri="{FF2B5EF4-FFF2-40B4-BE49-F238E27FC236}">
                <a16:creationId xmlns:a16="http://schemas.microsoft.com/office/drawing/2014/main" id="{988C31E9-E48B-4507-90DB-434196425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33">
            <a:extLst>
              <a:ext uri="{FF2B5EF4-FFF2-40B4-BE49-F238E27FC236}">
                <a16:creationId xmlns:a16="http://schemas.microsoft.com/office/drawing/2014/main" id="{EAFE5F61-8617-46F4-B099-4BD91AEC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35">
            <a:extLst>
              <a:ext uri="{FF2B5EF4-FFF2-40B4-BE49-F238E27FC236}">
                <a16:creationId xmlns:a16="http://schemas.microsoft.com/office/drawing/2014/main" id="{E676FECC-23D2-42BB-8EDD-5EDB6BABC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2C6DAD58-F081-48A4-8B92-0F0941D7D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Isosceles Triangle 39">
            <a:extLst>
              <a:ext uri="{FF2B5EF4-FFF2-40B4-BE49-F238E27FC236}">
                <a16:creationId xmlns:a16="http://schemas.microsoft.com/office/drawing/2014/main" id="{A924BBE5-3508-4211-BCE5-5979CB112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41">
            <a:extLst>
              <a:ext uri="{FF2B5EF4-FFF2-40B4-BE49-F238E27FC236}">
                <a16:creationId xmlns:a16="http://schemas.microsoft.com/office/drawing/2014/main" id="{0CA93FD1-8148-47BE-90A7-1167EB080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99147077-00C4-452C-8F52-061F1601168D}"/>
              </a:ext>
            </a:extLst>
          </p:cNvPr>
          <p:cNvSpPr txBox="1">
            <a:spLocks/>
          </p:cNvSpPr>
          <p:nvPr/>
        </p:nvSpPr>
        <p:spPr>
          <a:xfrm>
            <a:off x="896771" y="2665550"/>
            <a:ext cx="10398456" cy="2266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4AFCFA5-7CFF-4CB5-AF23-C93D803AA30F}"/>
              </a:ext>
            </a:extLst>
          </p:cNvPr>
          <p:cNvSpPr txBox="1"/>
          <p:nvPr/>
        </p:nvSpPr>
        <p:spPr>
          <a:xfrm>
            <a:off x="4473186" y="5817435"/>
            <a:ext cx="496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まんが王国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C9D88A9-89FA-4EDB-9DE2-EA9BAFDFE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" t="71481" r="42" b="-1137"/>
          <a:stretch/>
        </p:blipFill>
        <p:spPr>
          <a:xfrm>
            <a:off x="302618" y="3451249"/>
            <a:ext cx="9969666" cy="224380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8FD202C-D203-4A23-AB9B-646ECFC70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42362"/>
          <a:stretch/>
        </p:blipFill>
        <p:spPr>
          <a:xfrm>
            <a:off x="273054" y="145717"/>
            <a:ext cx="11421346" cy="32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7DB60DD5-6F53-4612-8043-A940D9B40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31">
            <a:extLst>
              <a:ext uri="{FF2B5EF4-FFF2-40B4-BE49-F238E27FC236}">
                <a16:creationId xmlns:a16="http://schemas.microsoft.com/office/drawing/2014/main" id="{3BFF9DE1-6874-4E88-8EEC-EFA81B9C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3">
            <a:extLst>
              <a:ext uri="{FF2B5EF4-FFF2-40B4-BE49-F238E27FC236}">
                <a16:creationId xmlns:a16="http://schemas.microsoft.com/office/drawing/2014/main" id="{8F905890-69F8-4C17-B828-7A31CB55A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35">
            <a:extLst>
              <a:ext uri="{FF2B5EF4-FFF2-40B4-BE49-F238E27FC236}">
                <a16:creationId xmlns:a16="http://schemas.microsoft.com/office/drawing/2014/main" id="{13439067-D393-4550-A4CC-CB934911D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382D2378-31AA-41FB-B482-FF81A7B4F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39">
            <a:extLst>
              <a:ext uri="{FF2B5EF4-FFF2-40B4-BE49-F238E27FC236}">
                <a16:creationId xmlns:a16="http://schemas.microsoft.com/office/drawing/2014/main" id="{3F3BA154-8580-428A-9A53-D6FC40EC9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41">
            <a:extLst>
              <a:ext uri="{FF2B5EF4-FFF2-40B4-BE49-F238E27FC236}">
                <a16:creationId xmlns:a16="http://schemas.microsoft.com/office/drawing/2014/main" id="{1AC550CA-CC9A-4183-B44A-A54E8E6AD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19FAEFD0-FCE8-4DC3-9533-F446EC8862E1}"/>
              </a:ext>
            </a:extLst>
          </p:cNvPr>
          <p:cNvSpPr txBox="1">
            <a:spLocks/>
          </p:cNvSpPr>
          <p:nvPr/>
        </p:nvSpPr>
        <p:spPr>
          <a:xfrm>
            <a:off x="4328080" y="651656"/>
            <a:ext cx="3535838" cy="9846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8D38395D-1C28-4355-B9ED-1D2D750A2535}"/>
              </a:ext>
            </a:extLst>
          </p:cNvPr>
          <p:cNvSpPr txBox="1">
            <a:spLocks/>
          </p:cNvSpPr>
          <p:nvPr/>
        </p:nvSpPr>
        <p:spPr>
          <a:xfrm>
            <a:off x="896771" y="2665550"/>
            <a:ext cx="10398456" cy="2266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41715692-C179-4A50-9EA2-B75535B06644}"/>
              </a:ext>
            </a:extLst>
          </p:cNvPr>
          <p:cNvSpPr txBox="1">
            <a:spLocks/>
          </p:cNvSpPr>
          <p:nvPr/>
        </p:nvSpPr>
        <p:spPr>
          <a:xfrm>
            <a:off x="1193848" y="2547658"/>
            <a:ext cx="10398456" cy="22660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・あなたに合った漫画をレコメンド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・見やすい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・負担が少ない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3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3DA35D0D-4ED4-4EDE-B51D-B79C96881682}"/>
              </a:ext>
            </a:extLst>
          </p:cNvPr>
          <p:cNvSpPr txBox="1">
            <a:spLocks/>
          </p:cNvSpPr>
          <p:nvPr/>
        </p:nvSpPr>
        <p:spPr>
          <a:xfrm>
            <a:off x="4381831" y="512759"/>
            <a:ext cx="3428337" cy="114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アプリ構成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108583-E448-4805-B8B3-171555037C06}"/>
              </a:ext>
            </a:extLst>
          </p:cNvPr>
          <p:cNvSpPr txBox="1"/>
          <p:nvPr/>
        </p:nvSpPr>
        <p:spPr>
          <a:xfrm>
            <a:off x="2143594" y="1964774"/>
            <a:ext cx="82595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ユーザ情報入力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検索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表示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44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3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3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CBB4C4A8-56B4-43E6-8082-7FEC687B48BF}"/>
              </a:ext>
            </a:extLst>
          </p:cNvPr>
          <p:cNvSpPr txBox="1">
            <a:spLocks/>
          </p:cNvSpPr>
          <p:nvPr/>
        </p:nvSpPr>
        <p:spPr>
          <a:xfrm>
            <a:off x="2813698" y="484824"/>
            <a:ext cx="6320929" cy="129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．ユーザ情報入力</a:t>
            </a:r>
          </a:p>
        </p:txBody>
      </p:sp>
      <p:pic>
        <p:nvPicPr>
          <p:cNvPr id="16" name="グラフィックス 15" descr="ユーザー">
            <a:extLst>
              <a:ext uri="{FF2B5EF4-FFF2-40B4-BE49-F238E27FC236}">
                <a16:creationId xmlns:a16="http://schemas.microsoft.com/office/drawing/2014/main" id="{74C9E8EC-9AE5-43EB-9777-2ED316658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588" y="2598353"/>
            <a:ext cx="2074107" cy="2074107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EDB12A8F-CB1C-443C-B3E4-5B956F0EE58E}"/>
              </a:ext>
            </a:extLst>
          </p:cNvPr>
          <p:cNvSpPr/>
          <p:nvPr/>
        </p:nvSpPr>
        <p:spPr>
          <a:xfrm>
            <a:off x="2813698" y="3208908"/>
            <a:ext cx="735743" cy="850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ADE06A-CAAB-4184-A5E8-2D626490B4EC}"/>
              </a:ext>
            </a:extLst>
          </p:cNvPr>
          <p:cNvSpPr txBox="1"/>
          <p:nvPr/>
        </p:nvSpPr>
        <p:spPr>
          <a:xfrm>
            <a:off x="1183986" y="1944652"/>
            <a:ext cx="6872330" cy="60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好みの漫画など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13F90B-33FB-4B76-AB1D-FEC0B83BE8C6}"/>
              </a:ext>
            </a:extLst>
          </p:cNvPr>
          <p:cNvSpPr txBox="1"/>
          <p:nvPr/>
        </p:nvSpPr>
        <p:spPr>
          <a:xfrm>
            <a:off x="4410621" y="5050568"/>
            <a:ext cx="3273289" cy="60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34961F-D760-4E99-B13D-B8B856C6348C}"/>
              </a:ext>
            </a:extLst>
          </p:cNvPr>
          <p:cNvSpPr/>
          <p:nvPr/>
        </p:nvSpPr>
        <p:spPr>
          <a:xfrm>
            <a:off x="8484003" y="2423966"/>
            <a:ext cx="3045732" cy="2514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データベース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ユーザ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153F01B0-5605-46DE-BCFD-E64541BF883E}"/>
              </a:ext>
            </a:extLst>
          </p:cNvPr>
          <p:cNvSpPr/>
          <p:nvPr/>
        </p:nvSpPr>
        <p:spPr>
          <a:xfrm>
            <a:off x="7214172" y="3268567"/>
            <a:ext cx="813820" cy="790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0FA2519-4A7B-45A1-8094-0B790DFADDF9}"/>
              </a:ext>
            </a:extLst>
          </p:cNvPr>
          <p:cNvGrpSpPr/>
          <p:nvPr/>
        </p:nvGrpSpPr>
        <p:grpSpPr>
          <a:xfrm>
            <a:off x="3814052" y="2570971"/>
            <a:ext cx="2955954" cy="2275857"/>
            <a:chOff x="3563590" y="2457378"/>
            <a:chExt cx="2955954" cy="2275857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CE914BD-CAC6-41EE-8E3A-DEC39B03B752}"/>
                </a:ext>
              </a:extLst>
            </p:cNvPr>
            <p:cNvSpPr/>
            <p:nvPr/>
          </p:nvSpPr>
          <p:spPr>
            <a:xfrm>
              <a:off x="3563590" y="2457378"/>
              <a:ext cx="2955954" cy="2275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16E8D8DB-B5AA-491A-B54F-ED8179BF9E61}"/>
                </a:ext>
              </a:extLst>
            </p:cNvPr>
            <p:cNvGrpSpPr/>
            <p:nvPr/>
          </p:nvGrpSpPr>
          <p:grpSpPr>
            <a:xfrm>
              <a:off x="3858803" y="2652154"/>
              <a:ext cx="2290872" cy="1797449"/>
              <a:chOff x="6140443" y="3311882"/>
              <a:chExt cx="3192377" cy="1854456"/>
            </a:xfrm>
          </p:grpSpPr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EB696AD3-14F6-4946-A51D-79A8FC128751}"/>
                  </a:ext>
                </a:extLst>
              </p:cNvPr>
              <p:cNvSpPr/>
              <p:nvPr/>
            </p:nvSpPr>
            <p:spPr>
              <a:xfrm>
                <a:off x="6140444" y="3313230"/>
                <a:ext cx="987283" cy="58477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74C8F305-14A8-421E-9013-AEC1DB1E606F}"/>
                  </a:ext>
                </a:extLst>
              </p:cNvPr>
              <p:cNvSpPr/>
              <p:nvPr/>
            </p:nvSpPr>
            <p:spPr>
              <a:xfrm>
                <a:off x="6140443" y="3935207"/>
                <a:ext cx="987283" cy="58477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四角形: 角を丸くする 41">
                <a:extLst>
                  <a:ext uri="{FF2B5EF4-FFF2-40B4-BE49-F238E27FC236}">
                    <a16:creationId xmlns:a16="http://schemas.microsoft.com/office/drawing/2014/main" id="{56763B95-9922-4776-BB55-AE127A52BAA6}"/>
                  </a:ext>
                </a:extLst>
              </p:cNvPr>
              <p:cNvSpPr/>
              <p:nvPr/>
            </p:nvSpPr>
            <p:spPr>
              <a:xfrm>
                <a:off x="7248164" y="3941748"/>
                <a:ext cx="987283" cy="58477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四角形: 角を丸くする 42">
                <a:extLst>
                  <a:ext uri="{FF2B5EF4-FFF2-40B4-BE49-F238E27FC236}">
                    <a16:creationId xmlns:a16="http://schemas.microsoft.com/office/drawing/2014/main" id="{CE52645D-597B-4C82-8F31-B8B2BA240532}"/>
                  </a:ext>
                </a:extLst>
              </p:cNvPr>
              <p:cNvSpPr/>
              <p:nvPr/>
            </p:nvSpPr>
            <p:spPr>
              <a:xfrm>
                <a:off x="7251797" y="3311882"/>
                <a:ext cx="987283" cy="58477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四角形: 角を丸くする 50">
                <a:extLst>
                  <a:ext uri="{FF2B5EF4-FFF2-40B4-BE49-F238E27FC236}">
                    <a16:creationId xmlns:a16="http://schemas.microsoft.com/office/drawing/2014/main" id="{F7404BD2-80EC-427D-B832-A735ACFA393D}"/>
                  </a:ext>
                </a:extLst>
              </p:cNvPr>
              <p:cNvSpPr/>
              <p:nvPr/>
            </p:nvSpPr>
            <p:spPr>
              <a:xfrm>
                <a:off x="8324335" y="3924206"/>
                <a:ext cx="987283" cy="58477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四角形: 角を丸くする 51">
                <a:extLst>
                  <a:ext uri="{FF2B5EF4-FFF2-40B4-BE49-F238E27FC236}">
                    <a16:creationId xmlns:a16="http://schemas.microsoft.com/office/drawing/2014/main" id="{515F59D6-7745-4B75-BE11-5471B4A29D36}"/>
                  </a:ext>
                </a:extLst>
              </p:cNvPr>
              <p:cNvSpPr/>
              <p:nvPr/>
            </p:nvSpPr>
            <p:spPr>
              <a:xfrm>
                <a:off x="8345537" y="3311883"/>
                <a:ext cx="987283" cy="58477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四角形: 角を丸くする 52">
                <a:extLst>
                  <a:ext uri="{FF2B5EF4-FFF2-40B4-BE49-F238E27FC236}">
                    <a16:creationId xmlns:a16="http://schemas.microsoft.com/office/drawing/2014/main" id="{E87A0687-151C-4C0B-BB33-F017571BC34B}"/>
                  </a:ext>
                </a:extLst>
              </p:cNvPr>
              <p:cNvSpPr/>
              <p:nvPr/>
            </p:nvSpPr>
            <p:spPr>
              <a:xfrm>
                <a:off x="6140443" y="4575715"/>
                <a:ext cx="987283" cy="590623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四角形: 角を丸くする 53">
                <a:extLst>
                  <a:ext uri="{FF2B5EF4-FFF2-40B4-BE49-F238E27FC236}">
                    <a16:creationId xmlns:a16="http://schemas.microsoft.com/office/drawing/2014/main" id="{3B2525AA-2F0C-4AFD-87A7-22C30CB5790E}"/>
                  </a:ext>
                </a:extLst>
              </p:cNvPr>
              <p:cNvSpPr/>
              <p:nvPr/>
            </p:nvSpPr>
            <p:spPr>
              <a:xfrm>
                <a:off x="7248162" y="4571615"/>
                <a:ext cx="987283" cy="58477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82B6DDAE-1747-41ED-B124-F54C9C157CC8}"/>
                  </a:ext>
                </a:extLst>
              </p:cNvPr>
              <p:cNvSpPr/>
              <p:nvPr/>
            </p:nvSpPr>
            <p:spPr>
              <a:xfrm>
                <a:off x="8324335" y="4578639"/>
                <a:ext cx="987283" cy="584775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97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10815</TotalTime>
  <Words>331</Words>
  <Application>Microsoft Office PowerPoint</Application>
  <PresentationFormat>ワイド画面</PresentationFormat>
  <Paragraphs>75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メイリオ</vt:lpstr>
      <vt:lpstr>游ゴシック</vt:lpstr>
      <vt:lpstr>游ゴシック Light</vt:lpstr>
      <vt:lpstr>Arial</vt:lpstr>
      <vt:lpstr>Office テーマ</vt:lpstr>
      <vt:lpstr>あなたにピッタリの漫画を提供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漫画リスト</vt:lpstr>
      <vt:lpstr>使用言語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創造ものづくり</dc:title>
  <dc:creator>翔吾 花本</dc:creator>
  <cp:lastModifiedBy>山崎 海虎</cp:lastModifiedBy>
  <cp:revision>42</cp:revision>
  <dcterms:created xsi:type="dcterms:W3CDTF">2021-06-16T04:06:04Z</dcterms:created>
  <dcterms:modified xsi:type="dcterms:W3CDTF">2021-07-28T04:28:15Z</dcterms:modified>
</cp:coreProperties>
</file>