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BCAD6-B682-4787-B94E-98FEBB31D0CC}" v="36" dt="2020-02-10T06:50:17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9" d="100"/>
          <a:sy n="29" d="100"/>
        </p:scale>
        <p:origin x="6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C3BF-C7A1-4A55-908A-FFD9FAA09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DF7A5-BF9B-4FCE-B231-9B8D7A772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950C-253A-4D24-953D-AD4541ED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B9-433B-4AA7-9236-15A1C57E344F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ECA8F-2186-418C-B9E3-5D3760DA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A03C0-8E18-4782-87D3-97057B18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4F5B-5A12-4A09-9158-B746AFC98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83BF-E980-4FDF-B573-B4695534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760C7-3AA5-4FC7-9500-3D0C99AFA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86BE-D518-4ED4-A1FA-86CFE41F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B9-433B-4AA7-9236-15A1C57E344F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D8C6-1C8D-4EE2-8108-12917146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A10E-279E-45C6-B41B-472834B5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4F5B-5A12-4A09-9158-B746AFC98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6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EA486-5A37-4049-A38C-6035F8175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C6CBB-A286-463A-B913-AFEDBA852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50E0-4F15-459E-98D9-2F20953E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B9-433B-4AA7-9236-15A1C57E344F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F35F-5C6E-4EC1-91A9-F98CB6D2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B783-2B1B-4B3B-AB9C-AC9FB23A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4F5B-5A12-4A09-9158-B746AFC98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7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E2E4-856F-4DF3-9290-6F5AF8A1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078B-A52C-4AFF-A905-D656A53F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983C9-1ED9-4CAB-82F3-4FF83F45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B9-433B-4AA7-9236-15A1C57E344F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63B3-BDD2-41BC-80B2-9696136D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A89BE-67D3-4DC8-ACFA-234E5A15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4F5B-5A12-4A09-9158-B746AFC98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6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9CD7-5E40-47DA-9A57-91E9393B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D25A4-226F-45DE-ABC4-516BB6508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4BBB-8AD9-40DE-9DFD-1D7595FA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B9-433B-4AA7-9236-15A1C57E344F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D51E-7CF5-4B77-BB15-4A038BB0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2CCC3-F30A-41C0-8A67-FB89C3A6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4F5B-5A12-4A09-9158-B746AFC98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0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F292-EE08-4D22-A2AD-83B3FB13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757E-E47E-4024-9518-071F4F54E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5AD4D-F295-4577-9EA2-7A72D07E1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12EE7-F6DF-4094-B568-8D741D73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B9-433B-4AA7-9236-15A1C57E344F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67790-9476-4A83-9753-D2B6C71A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1A387-00E7-4A74-BADF-FF11F4B2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4F5B-5A12-4A09-9158-B746AFC98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3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72AB-CA5E-443F-8DDD-9D3477C0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7BB36-B70B-4AA1-BEF8-589A7F86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5A529-8B0E-4B17-9696-EAAA9DDF7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52F00-9A9B-4E71-85F9-ECB866810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3C6CB-A9A9-4100-96DF-53851E207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01042-6F8B-4B03-9AA6-8772407F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B9-433B-4AA7-9236-15A1C57E344F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62F63-4C25-4D28-89AC-37B57688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99E3F-B94C-4C25-92A8-0059EAFD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4F5B-5A12-4A09-9158-B746AFC98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7303-81B1-4D19-A875-B7F8B2CD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8FC10-6DB1-4109-985B-A8C6C7CC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B9-433B-4AA7-9236-15A1C57E344F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FFB62-D134-4F3A-9AAD-8046EE2F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68F83-7C72-4CC9-A608-AF412949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4F5B-5A12-4A09-9158-B746AFC98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D1998-7EEC-464A-AAD9-4CF91D17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B9-433B-4AA7-9236-15A1C57E344F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80886-4002-4A9A-9916-A55E69FB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94BB4-054B-43D2-9D5F-2E86669E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4F5B-5A12-4A09-9158-B746AFC98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7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6EA0-0CAA-42E5-833B-3F0E121D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9DB7-CF0F-4387-AACB-26ACECD8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DC00B-2E59-4B64-B37B-A1D905803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0BDA3-89A4-4692-98A0-AE669EB8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B9-433B-4AA7-9236-15A1C57E344F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950D7-E255-49C8-86C7-D317C0C9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E4AEA-DDAF-4F0B-AFF0-08A70ABC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4F5B-5A12-4A09-9158-B746AFC98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8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EE5D-9998-4BC6-8C5E-3A957632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0FA5E-51F2-4DBF-AFB7-FCDA075CB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0A4EF-726F-4660-A1B9-5E9FCD3F2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C3671-960B-4F35-B1D3-8249122E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2B9-433B-4AA7-9236-15A1C57E344F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7DE25-D2DF-4297-9AD0-EBC85E61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A6C78-ECA9-4D7D-B0E6-2A4853B4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64F5B-5A12-4A09-9158-B746AFC98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6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D8B9B-1DFA-4526-B1AB-C88B2C4B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5E051-AEA3-4988-9F4D-157C6A0F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6905-F5FE-41C9-B289-0228DC7A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982B9-433B-4AA7-9236-15A1C57E344F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B2CC-8F68-4A2E-BACF-EE9328A9B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49B5-A609-40DE-9A7B-8D380FDEE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4F5B-5A12-4A09-9158-B746AFC98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7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C7D7D9B6-FF5F-4486-9693-575E63B2D764}"/>
              </a:ext>
            </a:extLst>
          </p:cNvPr>
          <p:cNvGrpSpPr/>
          <p:nvPr/>
        </p:nvGrpSpPr>
        <p:grpSpPr>
          <a:xfrm>
            <a:off x="442737" y="269502"/>
            <a:ext cx="2499382" cy="886599"/>
            <a:chOff x="504417" y="269502"/>
            <a:chExt cx="2499382" cy="8865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6AD03F-4611-40FF-AFF5-0F210FE65AE9}"/>
                </a:ext>
              </a:extLst>
            </p:cNvPr>
            <p:cNvSpPr/>
            <p:nvPr/>
          </p:nvSpPr>
          <p:spPr>
            <a:xfrm>
              <a:off x="1208250" y="363621"/>
              <a:ext cx="1795549" cy="7647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 Counter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69BD8CD-607E-4EE2-8F07-32B1DF2AAF31}"/>
                </a:ext>
              </a:extLst>
            </p:cNvPr>
            <p:cNvCxnSpPr/>
            <p:nvPr/>
          </p:nvCxnSpPr>
          <p:spPr>
            <a:xfrm>
              <a:off x="825864" y="446749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6EF4C17-895C-4780-AE0C-892AED99CFC6}"/>
                </a:ext>
              </a:extLst>
            </p:cNvPr>
            <p:cNvCxnSpPr/>
            <p:nvPr/>
          </p:nvCxnSpPr>
          <p:spPr>
            <a:xfrm>
              <a:off x="825864" y="646254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39BFE3-414C-4BF2-9EAE-9424C0E3C635}"/>
                </a:ext>
              </a:extLst>
            </p:cNvPr>
            <p:cNvCxnSpPr/>
            <p:nvPr/>
          </p:nvCxnSpPr>
          <p:spPr>
            <a:xfrm>
              <a:off x="825864" y="845759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4A3D803-C4FE-4565-933F-54E033998AEC}"/>
                </a:ext>
              </a:extLst>
            </p:cNvPr>
            <p:cNvCxnSpPr/>
            <p:nvPr/>
          </p:nvCxnSpPr>
          <p:spPr>
            <a:xfrm>
              <a:off x="825864" y="1045265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1A9968-F9A1-45B8-967F-C9E810551D5F}"/>
                </a:ext>
              </a:extLst>
            </p:cNvPr>
            <p:cNvSpPr txBox="1"/>
            <p:nvPr/>
          </p:nvSpPr>
          <p:spPr>
            <a:xfrm>
              <a:off x="504417" y="2695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en</a:t>
              </a:r>
              <a:endParaRPr 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DB17DC-8F4A-4FAF-9B77-6499FD4C8CDB}"/>
                </a:ext>
              </a:extLst>
            </p:cNvPr>
            <p:cNvSpPr txBox="1"/>
            <p:nvPr/>
          </p:nvSpPr>
          <p:spPr>
            <a:xfrm>
              <a:off x="504417" y="463419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clk</a:t>
              </a:r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D065A7-DFCE-4082-B403-64EFE4F129A3}"/>
                </a:ext>
              </a:extLst>
            </p:cNvPr>
            <p:cNvSpPr txBox="1"/>
            <p:nvPr/>
          </p:nvSpPr>
          <p:spPr>
            <a:xfrm>
              <a:off x="514574" y="671331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inc</a:t>
              </a: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E1C459-E58A-4397-89B1-ADD275E04023}"/>
                </a:ext>
              </a:extLst>
            </p:cNvPr>
            <p:cNvSpPr txBox="1"/>
            <p:nvPr/>
          </p:nvSpPr>
          <p:spPr>
            <a:xfrm>
              <a:off x="514574" y="87910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clr</a:t>
              </a:r>
              <a:endParaRPr lang="en-US" sz="1200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5C87C6F-3961-4BD3-BF0C-3ED83ED91EDA}"/>
              </a:ext>
            </a:extLst>
          </p:cNvPr>
          <p:cNvGrpSpPr/>
          <p:nvPr/>
        </p:nvGrpSpPr>
        <p:grpSpPr>
          <a:xfrm>
            <a:off x="442737" y="1330020"/>
            <a:ext cx="2499382" cy="886599"/>
            <a:chOff x="504417" y="1494244"/>
            <a:chExt cx="2499382" cy="8865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EF3576-F4CA-43CF-B96A-E8D116EB2E6E}"/>
                </a:ext>
              </a:extLst>
            </p:cNvPr>
            <p:cNvSpPr/>
            <p:nvPr/>
          </p:nvSpPr>
          <p:spPr>
            <a:xfrm>
              <a:off x="1208250" y="1588363"/>
              <a:ext cx="1795549" cy="7647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Memory Address Register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F361384-2A85-460D-81D1-E715E57ED355}"/>
                </a:ext>
              </a:extLst>
            </p:cNvPr>
            <p:cNvCxnSpPr/>
            <p:nvPr/>
          </p:nvCxnSpPr>
          <p:spPr>
            <a:xfrm>
              <a:off x="825864" y="1671491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9B035C1-7580-4F61-8964-E308F1FE91AF}"/>
                </a:ext>
              </a:extLst>
            </p:cNvPr>
            <p:cNvCxnSpPr/>
            <p:nvPr/>
          </p:nvCxnSpPr>
          <p:spPr>
            <a:xfrm>
              <a:off x="825864" y="1870996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231E4A5-7977-4EF7-94E2-FAF54B392CAC}"/>
                </a:ext>
              </a:extLst>
            </p:cNvPr>
            <p:cNvCxnSpPr/>
            <p:nvPr/>
          </p:nvCxnSpPr>
          <p:spPr>
            <a:xfrm>
              <a:off x="825864" y="2070501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13A16E1-7684-40D3-84B6-6E76F964669D}"/>
                </a:ext>
              </a:extLst>
            </p:cNvPr>
            <p:cNvCxnSpPr/>
            <p:nvPr/>
          </p:nvCxnSpPr>
          <p:spPr>
            <a:xfrm>
              <a:off x="825864" y="2270007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3AF24E-B05D-42B1-A563-459D7D4572D4}"/>
                </a:ext>
              </a:extLst>
            </p:cNvPr>
            <p:cNvSpPr txBox="1"/>
            <p:nvPr/>
          </p:nvSpPr>
          <p:spPr>
            <a:xfrm>
              <a:off x="504417" y="149424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en</a:t>
              </a:r>
              <a:endParaRPr 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9A8878-7B81-442D-AD85-79A658037ACC}"/>
                </a:ext>
              </a:extLst>
            </p:cNvPr>
            <p:cNvSpPr txBox="1"/>
            <p:nvPr/>
          </p:nvSpPr>
          <p:spPr>
            <a:xfrm>
              <a:off x="504417" y="1688161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clk</a:t>
              </a:r>
              <a:endParaRPr 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09A1BE-A9BE-4429-94FA-4AC1E8FE40B0}"/>
                </a:ext>
              </a:extLst>
            </p:cNvPr>
            <p:cNvSpPr txBox="1"/>
            <p:nvPr/>
          </p:nvSpPr>
          <p:spPr>
            <a:xfrm>
              <a:off x="514574" y="1896073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ld</a:t>
              </a:r>
              <a:endParaRPr 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D1772E-964C-4EBD-8576-D131A197691D}"/>
                </a:ext>
              </a:extLst>
            </p:cNvPr>
            <p:cNvSpPr txBox="1"/>
            <p:nvPr/>
          </p:nvSpPr>
          <p:spPr>
            <a:xfrm>
              <a:off x="514574" y="210384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clr</a:t>
              </a:r>
              <a:endParaRPr lang="en-US" sz="1200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B9FBE0B-84FC-4B02-A579-4CE336276748}"/>
              </a:ext>
            </a:extLst>
          </p:cNvPr>
          <p:cNvGrpSpPr/>
          <p:nvPr/>
        </p:nvGrpSpPr>
        <p:grpSpPr>
          <a:xfrm>
            <a:off x="432860" y="3497171"/>
            <a:ext cx="2499382" cy="886599"/>
            <a:chOff x="514574" y="4887251"/>
            <a:chExt cx="2499382" cy="8865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784B1E-4A4C-404D-9E78-2B1598A4386D}"/>
                </a:ext>
              </a:extLst>
            </p:cNvPr>
            <p:cNvSpPr/>
            <p:nvPr/>
          </p:nvSpPr>
          <p:spPr>
            <a:xfrm>
              <a:off x="1218407" y="4981370"/>
              <a:ext cx="1795549" cy="7647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Instruction Register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3047AF-562C-49DE-91BA-43516CBA2E47}"/>
                </a:ext>
              </a:extLst>
            </p:cNvPr>
            <p:cNvCxnSpPr/>
            <p:nvPr/>
          </p:nvCxnSpPr>
          <p:spPr>
            <a:xfrm>
              <a:off x="836021" y="5064498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35DDD0-6230-4BA9-93E1-D2B17216FD32}"/>
                </a:ext>
              </a:extLst>
            </p:cNvPr>
            <p:cNvCxnSpPr/>
            <p:nvPr/>
          </p:nvCxnSpPr>
          <p:spPr>
            <a:xfrm>
              <a:off x="836021" y="5264003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D342841-E90E-4F63-95C1-7AA4146A90EA}"/>
                </a:ext>
              </a:extLst>
            </p:cNvPr>
            <p:cNvCxnSpPr/>
            <p:nvPr/>
          </p:nvCxnSpPr>
          <p:spPr>
            <a:xfrm>
              <a:off x="836021" y="5463508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49F4F6-9985-496A-B440-2FA1F59190A5}"/>
                </a:ext>
              </a:extLst>
            </p:cNvPr>
            <p:cNvCxnSpPr/>
            <p:nvPr/>
          </p:nvCxnSpPr>
          <p:spPr>
            <a:xfrm>
              <a:off x="836021" y="5663014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0B5282-5053-4E10-BB9F-BD42BBA67A43}"/>
                </a:ext>
              </a:extLst>
            </p:cNvPr>
            <p:cNvSpPr txBox="1"/>
            <p:nvPr/>
          </p:nvSpPr>
          <p:spPr>
            <a:xfrm>
              <a:off x="514574" y="488725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en</a:t>
              </a:r>
              <a:endParaRPr lang="en-US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A805D7-43F7-44E2-B31E-A28857BFE68D}"/>
                </a:ext>
              </a:extLst>
            </p:cNvPr>
            <p:cNvSpPr txBox="1"/>
            <p:nvPr/>
          </p:nvSpPr>
          <p:spPr>
            <a:xfrm>
              <a:off x="514574" y="5081168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clk</a:t>
              </a:r>
              <a:endParaRPr 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960DD7-D13E-4505-AE67-BB1CD061C519}"/>
                </a:ext>
              </a:extLst>
            </p:cNvPr>
            <p:cNvSpPr txBox="1"/>
            <p:nvPr/>
          </p:nvSpPr>
          <p:spPr>
            <a:xfrm>
              <a:off x="524731" y="5289080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ld</a:t>
              </a:r>
              <a:endParaRPr 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3CE3E9-99E5-42E5-A9C3-9E0CD0159B24}"/>
                </a:ext>
              </a:extLst>
            </p:cNvPr>
            <p:cNvSpPr txBox="1"/>
            <p:nvPr/>
          </p:nvSpPr>
          <p:spPr>
            <a:xfrm>
              <a:off x="524731" y="549685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clr</a:t>
              </a:r>
              <a:endParaRPr lang="en-US" sz="1200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62D819B-BF7D-4A4F-AE6A-B36E2358B055}"/>
              </a:ext>
            </a:extLst>
          </p:cNvPr>
          <p:cNvGrpSpPr/>
          <p:nvPr/>
        </p:nvGrpSpPr>
        <p:grpSpPr>
          <a:xfrm>
            <a:off x="6435404" y="203154"/>
            <a:ext cx="2541519" cy="886599"/>
            <a:chOff x="6262255" y="554272"/>
            <a:chExt cx="2541519" cy="88659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34B6A6B-34D6-407A-818C-407E052CFA2D}"/>
                </a:ext>
              </a:extLst>
            </p:cNvPr>
            <p:cNvSpPr/>
            <p:nvPr/>
          </p:nvSpPr>
          <p:spPr>
            <a:xfrm>
              <a:off x="6262255" y="626177"/>
              <a:ext cx="1795549" cy="7647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Accumulator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F71EA30-1F9F-4579-9448-967726ADA00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79628" y="714894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98640D7-CD6E-4D9D-A6E4-EB29B5D3B61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79628" y="914399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54AC79-3631-41D5-B513-99618C4D879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79628" y="1113904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CD14382-DB29-4B7E-844B-28383092D5F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79628" y="1313410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EC7067-A0C2-4875-8DA8-B7981D23D7B6}"/>
                </a:ext>
              </a:extLst>
            </p:cNvPr>
            <p:cNvSpPr txBox="1"/>
            <p:nvPr/>
          </p:nvSpPr>
          <p:spPr>
            <a:xfrm>
              <a:off x="8447586" y="55427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en</a:t>
              </a:r>
              <a:endParaRPr 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10B5851-7862-4018-A333-D6700EBC7683}"/>
                </a:ext>
              </a:extLst>
            </p:cNvPr>
            <p:cNvSpPr txBox="1"/>
            <p:nvPr/>
          </p:nvSpPr>
          <p:spPr>
            <a:xfrm>
              <a:off x="8447586" y="748189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clk</a:t>
              </a:r>
              <a:endParaRPr lang="en-US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2F906A-1A15-401D-B343-0F97B730D381}"/>
                </a:ext>
              </a:extLst>
            </p:cNvPr>
            <p:cNvSpPr txBox="1"/>
            <p:nvPr/>
          </p:nvSpPr>
          <p:spPr>
            <a:xfrm>
              <a:off x="8457743" y="956101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ld</a:t>
              </a:r>
              <a:endParaRPr lang="en-US" sz="1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EE6A3E-BB36-4560-B5C9-DCB610A35B02}"/>
                </a:ext>
              </a:extLst>
            </p:cNvPr>
            <p:cNvSpPr txBox="1"/>
            <p:nvPr/>
          </p:nvSpPr>
          <p:spPr>
            <a:xfrm>
              <a:off x="8457743" y="116387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clr</a:t>
              </a:r>
              <a:endParaRPr lang="en-US" sz="1200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E9067F7-CED2-4B16-8298-D4045FDCC26F}"/>
              </a:ext>
            </a:extLst>
          </p:cNvPr>
          <p:cNvGrpSpPr/>
          <p:nvPr/>
        </p:nvGrpSpPr>
        <p:grpSpPr>
          <a:xfrm>
            <a:off x="6446316" y="2548557"/>
            <a:ext cx="2541519" cy="886599"/>
            <a:chOff x="6216306" y="3203308"/>
            <a:chExt cx="2541519" cy="88659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C15EB1B-8046-4ECC-BBCC-89DC17124399}"/>
                </a:ext>
              </a:extLst>
            </p:cNvPr>
            <p:cNvSpPr/>
            <p:nvPr/>
          </p:nvSpPr>
          <p:spPr>
            <a:xfrm>
              <a:off x="6216306" y="3275213"/>
              <a:ext cx="1795549" cy="7647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 Register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2E56D12-0019-4F4D-A63C-C5B7FE27445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33679" y="3363930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2983EE1-D28E-48CB-84F4-D132C2E3EB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33679" y="3563435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C41DA64-2B0E-4B83-8F65-2DA8271374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33679" y="3762940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98E3999-996B-4250-9CA6-8F75920483B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33679" y="3962446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3631BDA-3FCB-4D9C-8CFF-3DDCB39CF4E1}"/>
                </a:ext>
              </a:extLst>
            </p:cNvPr>
            <p:cNvSpPr txBox="1"/>
            <p:nvPr/>
          </p:nvSpPr>
          <p:spPr>
            <a:xfrm>
              <a:off x="8401637" y="320330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en</a:t>
              </a:r>
              <a:endParaRPr lang="en-US" sz="1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EF7EBD-8FAE-4A85-B597-AA4BF294FBE7}"/>
                </a:ext>
              </a:extLst>
            </p:cNvPr>
            <p:cNvSpPr txBox="1"/>
            <p:nvPr/>
          </p:nvSpPr>
          <p:spPr>
            <a:xfrm>
              <a:off x="8401637" y="3397225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clk</a:t>
              </a:r>
              <a:endParaRPr 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B0F5E8-1AE8-4D71-BCFC-51DE87213530}"/>
                </a:ext>
              </a:extLst>
            </p:cNvPr>
            <p:cNvSpPr txBox="1"/>
            <p:nvPr/>
          </p:nvSpPr>
          <p:spPr>
            <a:xfrm>
              <a:off x="8411794" y="3605137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ld</a:t>
              </a:r>
              <a:endParaRPr 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47A84C-24DA-462E-BAD0-A517B86B9756}"/>
                </a:ext>
              </a:extLst>
            </p:cNvPr>
            <p:cNvSpPr txBox="1"/>
            <p:nvPr/>
          </p:nvSpPr>
          <p:spPr>
            <a:xfrm>
              <a:off x="8411794" y="381290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clr</a:t>
              </a:r>
              <a:endParaRPr lang="en-US" sz="12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2FB2B38-849A-4EEE-A8E8-3609DCD69764}"/>
              </a:ext>
            </a:extLst>
          </p:cNvPr>
          <p:cNvGrpSpPr/>
          <p:nvPr/>
        </p:nvGrpSpPr>
        <p:grpSpPr>
          <a:xfrm>
            <a:off x="6446316" y="3721260"/>
            <a:ext cx="2541519" cy="886599"/>
            <a:chOff x="6216306" y="4652888"/>
            <a:chExt cx="2541519" cy="88659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6B7D19-608D-4F18-A89A-11355B0EA5B3}"/>
                </a:ext>
              </a:extLst>
            </p:cNvPr>
            <p:cNvSpPr/>
            <p:nvPr/>
          </p:nvSpPr>
          <p:spPr>
            <a:xfrm>
              <a:off x="6216306" y="4724793"/>
              <a:ext cx="1795549" cy="7647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Output Register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1F360E6-37DE-461C-82C9-AB2ECF6CA53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33679" y="4813510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C58BBB2-60F5-4995-9891-8E9EA0D401A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33679" y="5013015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4014B7-F740-435F-B8ED-413221037A6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33679" y="5212520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F963E31-3B99-4E66-B055-3AC9B665FA7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33679" y="5412026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B7E1E3-0DD4-4E51-A443-A50FE90C129B}"/>
                </a:ext>
              </a:extLst>
            </p:cNvPr>
            <p:cNvSpPr txBox="1"/>
            <p:nvPr/>
          </p:nvSpPr>
          <p:spPr>
            <a:xfrm>
              <a:off x="8401637" y="465288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en</a:t>
              </a:r>
              <a:endParaRPr lang="en-US" sz="12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9E2C6C7-4ABF-4EB3-B266-10786F022A74}"/>
                </a:ext>
              </a:extLst>
            </p:cNvPr>
            <p:cNvSpPr txBox="1"/>
            <p:nvPr/>
          </p:nvSpPr>
          <p:spPr>
            <a:xfrm>
              <a:off x="8401637" y="4846805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clk</a:t>
              </a:r>
              <a:endParaRPr lang="en-US" sz="12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69B1217-8FB9-4447-8C8F-56536AE3E87E}"/>
                </a:ext>
              </a:extLst>
            </p:cNvPr>
            <p:cNvSpPr txBox="1"/>
            <p:nvPr/>
          </p:nvSpPr>
          <p:spPr>
            <a:xfrm>
              <a:off x="8411794" y="5054717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ld</a:t>
              </a:r>
              <a:endParaRPr lang="en-US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D9AA46-2DA5-4440-A7F8-0EA5A02ADBBD}"/>
                </a:ext>
              </a:extLst>
            </p:cNvPr>
            <p:cNvSpPr txBox="1"/>
            <p:nvPr/>
          </p:nvSpPr>
          <p:spPr>
            <a:xfrm>
              <a:off x="8411794" y="526248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clr</a:t>
              </a:r>
              <a:endParaRPr lang="en-US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4771DE4-EAA1-4D9F-B793-8701505B0A81}"/>
              </a:ext>
            </a:extLst>
          </p:cNvPr>
          <p:cNvGrpSpPr/>
          <p:nvPr/>
        </p:nvGrpSpPr>
        <p:grpSpPr>
          <a:xfrm>
            <a:off x="432860" y="2436654"/>
            <a:ext cx="2499382" cy="886599"/>
            <a:chOff x="502244" y="3434483"/>
            <a:chExt cx="2499382" cy="88659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FBABC4-5C01-405C-8233-9B8BBBB002A6}"/>
                </a:ext>
              </a:extLst>
            </p:cNvPr>
            <p:cNvSpPr/>
            <p:nvPr/>
          </p:nvSpPr>
          <p:spPr>
            <a:xfrm>
              <a:off x="1206077" y="3528602"/>
              <a:ext cx="1795549" cy="7647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Memory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427BECC-054F-4ECE-B1AB-99E5A5739D39}"/>
                </a:ext>
              </a:extLst>
            </p:cNvPr>
            <p:cNvCxnSpPr/>
            <p:nvPr/>
          </p:nvCxnSpPr>
          <p:spPr>
            <a:xfrm>
              <a:off x="823691" y="3611730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CEC5F01-B49A-4169-8940-C42518238E29}"/>
                </a:ext>
              </a:extLst>
            </p:cNvPr>
            <p:cNvCxnSpPr/>
            <p:nvPr/>
          </p:nvCxnSpPr>
          <p:spPr>
            <a:xfrm>
              <a:off x="823691" y="3811235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5C8D59F-45E3-4921-B666-3A44D4AECED6}"/>
                </a:ext>
              </a:extLst>
            </p:cNvPr>
            <p:cNvCxnSpPr/>
            <p:nvPr/>
          </p:nvCxnSpPr>
          <p:spPr>
            <a:xfrm>
              <a:off x="823691" y="4010740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34B7E94-769C-4011-A18A-4F118BC563FC}"/>
                </a:ext>
              </a:extLst>
            </p:cNvPr>
            <p:cNvCxnSpPr/>
            <p:nvPr/>
          </p:nvCxnSpPr>
          <p:spPr>
            <a:xfrm>
              <a:off x="823691" y="4210246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EB5E45-E8A4-498E-B89E-51371112A545}"/>
                </a:ext>
              </a:extLst>
            </p:cNvPr>
            <p:cNvSpPr txBox="1"/>
            <p:nvPr/>
          </p:nvSpPr>
          <p:spPr>
            <a:xfrm>
              <a:off x="502244" y="343448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en</a:t>
              </a:r>
              <a:endParaRPr lang="en-US" sz="12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CCCFA78-3511-43E4-89DB-FDBDD4D0BA4A}"/>
                </a:ext>
              </a:extLst>
            </p:cNvPr>
            <p:cNvSpPr txBox="1"/>
            <p:nvPr/>
          </p:nvSpPr>
          <p:spPr>
            <a:xfrm>
              <a:off x="502244" y="3628400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clk</a:t>
              </a:r>
              <a:endParaRPr 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54EDA8F-0FEF-48DF-BB47-40F41F1B7D34}"/>
                </a:ext>
              </a:extLst>
            </p:cNvPr>
            <p:cNvSpPr txBox="1"/>
            <p:nvPr/>
          </p:nvSpPr>
          <p:spPr>
            <a:xfrm>
              <a:off x="512401" y="3836312"/>
              <a:ext cx="370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8CB989A-37E1-4FB4-8B5C-C2DFFF740CE3}"/>
                </a:ext>
              </a:extLst>
            </p:cNvPr>
            <p:cNvSpPr txBox="1"/>
            <p:nvPr/>
          </p:nvSpPr>
          <p:spPr>
            <a:xfrm>
              <a:off x="512401" y="404408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clr</a:t>
              </a:r>
              <a:endParaRPr lang="en-US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87901F9-2DB8-4855-8868-0DE56F2C7A1C}"/>
              </a:ext>
            </a:extLst>
          </p:cNvPr>
          <p:cNvGrpSpPr/>
          <p:nvPr/>
        </p:nvGrpSpPr>
        <p:grpSpPr>
          <a:xfrm>
            <a:off x="6399829" y="1375855"/>
            <a:ext cx="2634493" cy="886599"/>
            <a:chOff x="6284079" y="1764983"/>
            <a:chExt cx="2634493" cy="88659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4B24A08-5E44-4295-AB4A-DB66E86EDE3C}"/>
                </a:ext>
              </a:extLst>
            </p:cNvPr>
            <p:cNvSpPr/>
            <p:nvPr/>
          </p:nvSpPr>
          <p:spPr>
            <a:xfrm>
              <a:off x="6284079" y="1836888"/>
              <a:ext cx="1795549" cy="76477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Adder Subtractor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1151118-D2BF-40F7-B4BC-B9EDF10E69F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101452" y="1925605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E589D07-BDFB-4DFE-AC92-98F71322956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101452" y="2125110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AA415FB-D96E-4ADF-99BA-ABCC2F62E8D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101452" y="2324615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E4E77D5-43F4-48D0-8CF6-4577036FF85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101452" y="2524121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F6787B8-5332-4783-BA75-D25D0AF17DAB}"/>
                </a:ext>
              </a:extLst>
            </p:cNvPr>
            <p:cNvSpPr txBox="1"/>
            <p:nvPr/>
          </p:nvSpPr>
          <p:spPr>
            <a:xfrm>
              <a:off x="8469410" y="176498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en</a:t>
              </a:r>
              <a:endParaRPr lang="en-US" sz="12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D23CD71-2E47-4631-AE7D-296AF0693193}"/>
                </a:ext>
              </a:extLst>
            </p:cNvPr>
            <p:cNvSpPr txBox="1"/>
            <p:nvPr/>
          </p:nvSpPr>
          <p:spPr>
            <a:xfrm>
              <a:off x="8469410" y="1958900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sum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FF4157A-1683-434F-9E73-691E083637C5}"/>
                </a:ext>
              </a:extLst>
            </p:cNvPr>
            <p:cNvSpPr txBox="1"/>
            <p:nvPr/>
          </p:nvSpPr>
          <p:spPr>
            <a:xfrm>
              <a:off x="8479567" y="2166812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tx</a:t>
              </a:r>
              <a:endParaRPr lang="en-US" sz="12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80747A0-3803-4A58-8002-EEA6FCF69BD8}"/>
                </a:ext>
              </a:extLst>
            </p:cNvPr>
            <p:cNvSpPr txBox="1"/>
            <p:nvPr/>
          </p:nvSpPr>
          <p:spPr>
            <a:xfrm>
              <a:off x="8479567" y="23745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cin</a:t>
              </a:r>
              <a:endParaRPr lang="en-US" sz="12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5D8E759-42E6-454B-88AE-D1C5F29F1265}"/>
              </a:ext>
            </a:extLst>
          </p:cNvPr>
          <p:cNvGrpSpPr/>
          <p:nvPr/>
        </p:nvGrpSpPr>
        <p:grpSpPr>
          <a:xfrm>
            <a:off x="432299" y="4707226"/>
            <a:ext cx="3038013" cy="1054596"/>
            <a:chOff x="514574" y="4981370"/>
            <a:chExt cx="2499382" cy="105459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69856F6-7846-49A2-A3F8-21506A597B56}"/>
                </a:ext>
              </a:extLst>
            </p:cNvPr>
            <p:cNvSpPr/>
            <p:nvPr/>
          </p:nvSpPr>
          <p:spPr>
            <a:xfrm>
              <a:off x="1218407" y="4981370"/>
              <a:ext cx="1795549" cy="105459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Decoder / Controller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8B4B696-64CE-4A77-94A3-841591262062}"/>
                </a:ext>
              </a:extLst>
            </p:cNvPr>
            <p:cNvCxnSpPr/>
            <p:nvPr/>
          </p:nvCxnSpPr>
          <p:spPr>
            <a:xfrm>
              <a:off x="836021" y="5264003"/>
              <a:ext cx="382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97E0191-5809-4186-9443-BE6FE464D99D}"/>
                </a:ext>
              </a:extLst>
            </p:cNvPr>
            <p:cNvSpPr txBox="1"/>
            <p:nvPr/>
          </p:nvSpPr>
          <p:spPr>
            <a:xfrm>
              <a:off x="514574" y="5081168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clk</a:t>
              </a:r>
              <a:endParaRPr lang="en-US" sz="1200" dirty="0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CDECA28-92B1-4FC7-A82D-940F3333D679}"/>
              </a:ext>
            </a:extLst>
          </p:cNvPr>
          <p:cNvSpPr/>
          <p:nvPr/>
        </p:nvSpPr>
        <p:spPr>
          <a:xfrm>
            <a:off x="4023048" y="269502"/>
            <a:ext cx="1322025" cy="4338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</a:t>
            </a: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1526D8D-DFF4-4799-958C-3FE65739BA83}"/>
              </a:ext>
            </a:extLst>
          </p:cNvPr>
          <p:cNvSpPr/>
          <p:nvPr/>
        </p:nvSpPr>
        <p:spPr>
          <a:xfrm>
            <a:off x="2942119" y="601918"/>
            <a:ext cx="1080929" cy="43770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6575CF90-5C68-4140-9931-5EC90F11016F}"/>
              </a:ext>
            </a:extLst>
          </p:cNvPr>
          <p:cNvSpPr/>
          <p:nvPr/>
        </p:nvSpPr>
        <p:spPr>
          <a:xfrm>
            <a:off x="2931683" y="2758128"/>
            <a:ext cx="1080929" cy="43770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10AD0E8C-ECFB-4DAF-A709-B338876AF7EF}"/>
              </a:ext>
            </a:extLst>
          </p:cNvPr>
          <p:cNvSpPr/>
          <p:nvPr/>
        </p:nvSpPr>
        <p:spPr>
          <a:xfrm>
            <a:off x="2931682" y="3946062"/>
            <a:ext cx="1080929" cy="43770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FAFC1F02-43FC-4A43-8A2D-4EE303844E98}"/>
              </a:ext>
            </a:extLst>
          </p:cNvPr>
          <p:cNvSpPr/>
          <p:nvPr/>
        </p:nvSpPr>
        <p:spPr>
          <a:xfrm>
            <a:off x="5355230" y="2847754"/>
            <a:ext cx="1080929" cy="43770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97B8F87E-0CC0-436E-AEC4-FE81990DC751}"/>
              </a:ext>
            </a:extLst>
          </p:cNvPr>
          <p:cNvSpPr/>
          <p:nvPr/>
        </p:nvSpPr>
        <p:spPr>
          <a:xfrm>
            <a:off x="5354475" y="4005238"/>
            <a:ext cx="1080929" cy="43770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ABFC9687-0A02-49C9-8E85-2BF45C2DE1BC}"/>
              </a:ext>
            </a:extLst>
          </p:cNvPr>
          <p:cNvSpPr/>
          <p:nvPr/>
        </p:nvSpPr>
        <p:spPr>
          <a:xfrm flipH="1">
            <a:off x="2952275" y="1616975"/>
            <a:ext cx="1060336" cy="43770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8C198AF8-FC15-43DD-A488-A3DC0BB5C733}"/>
              </a:ext>
            </a:extLst>
          </p:cNvPr>
          <p:cNvSpPr/>
          <p:nvPr/>
        </p:nvSpPr>
        <p:spPr>
          <a:xfrm flipH="1">
            <a:off x="2951800" y="3519104"/>
            <a:ext cx="1060336" cy="43770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7ADBC173-538F-4F63-B84E-173A88DB9FFA}"/>
              </a:ext>
            </a:extLst>
          </p:cNvPr>
          <p:cNvSpPr/>
          <p:nvPr/>
        </p:nvSpPr>
        <p:spPr>
          <a:xfrm flipH="1">
            <a:off x="5342283" y="1607019"/>
            <a:ext cx="1060336" cy="43770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1001EA2A-E7DE-4F0A-8D25-0865AAC0DC4D}"/>
              </a:ext>
            </a:extLst>
          </p:cNvPr>
          <p:cNvSpPr/>
          <p:nvPr/>
        </p:nvSpPr>
        <p:spPr>
          <a:xfrm flipH="1">
            <a:off x="5363873" y="207025"/>
            <a:ext cx="1060336" cy="43770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28C016BB-0EA9-4DBA-BB36-9D01B7CDE74D}"/>
              </a:ext>
            </a:extLst>
          </p:cNvPr>
          <p:cNvSpPr/>
          <p:nvPr/>
        </p:nvSpPr>
        <p:spPr>
          <a:xfrm>
            <a:off x="5342283" y="652044"/>
            <a:ext cx="1080929" cy="43770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8" name="Arrow: Down 127">
            <a:extLst>
              <a:ext uri="{FF2B5EF4-FFF2-40B4-BE49-F238E27FC236}">
                <a16:creationId xmlns:a16="http://schemas.microsoft.com/office/drawing/2014/main" id="{5391071D-41BC-40D5-B6FB-A2356B6FF6C3}"/>
              </a:ext>
            </a:extLst>
          </p:cNvPr>
          <p:cNvSpPr/>
          <p:nvPr/>
        </p:nvSpPr>
        <p:spPr>
          <a:xfrm>
            <a:off x="1861851" y="2201514"/>
            <a:ext cx="338554" cy="33602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DD871B-BAE8-42AE-90F2-0A16D7F6524D}"/>
              </a:ext>
            </a:extLst>
          </p:cNvPr>
          <p:cNvSpPr txBox="1"/>
          <p:nvPr/>
        </p:nvSpPr>
        <p:spPr>
          <a:xfrm>
            <a:off x="1696966" y="2509349"/>
            <a:ext cx="668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</a:t>
            </a:r>
          </a:p>
        </p:txBody>
      </p:sp>
      <p:sp>
        <p:nvSpPr>
          <p:cNvPr id="130" name="Arrow: Down 129">
            <a:extLst>
              <a:ext uri="{FF2B5EF4-FFF2-40B4-BE49-F238E27FC236}">
                <a16:creationId xmlns:a16="http://schemas.microsoft.com/office/drawing/2014/main" id="{B6371CCB-C544-4253-9EC5-69D39F27EEF4}"/>
              </a:ext>
            </a:extLst>
          </p:cNvPr>
          <p:cNvSpPr/>
          <p:nvPr/>
        </p:nvSpPr>
        <p:spPr>
          <a:xfrm>
            <a:off x="1828403" y="4356061"/>
            <a:ext cx="338554" cy="33602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D0BCD9F1-2B43-42EE-A1F6-1C21D6A6ABBF}"/>
              </a:ext>
            </a:extLst>
          </p:cNvPr>
          <p:cNvSpPr/>
          <p:nvPr/>
        </p:nvSpPr>
        <p:spPr>
          <a:xfrm flipV="1">
            <a:off x="7201164" y="2212529"/>
            <a:ext cx="338554" cy="401371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5AE28B82-C43D-48EA-8CD8-D1B0A7475271}"/>
              </a:ext>
            </a:extLst>
          </p:cNvPr>
          <p:cNvSpPr/>
          <p:nvPr/>
        </p:nvSpPr>
        <p:spPr>
          <a:xfrm>
            <a:off x="7214199" y="1047954"/>
            <a:ext cx="338554" cy="39324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687F3079-993A-49D5-9FAC-0BE624ACAAA2}"/>
              </a:ext>
            </a:extLst>
          </p:cNvPr>
          <p:cNvSpPr/>
          <p:nvPr/>
        </p:nvSpPr>
        <p:spPr>
          <a:xfrm rot="16200000">
            <a:off x="4353554" y="4756195"/>
            <a:ext cx="661012" cy="3643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1469541-E981-42E6-BFB6-FC05CA68C3BF}"/>
              </a:ext>
            </a:extLst>
          </p:cNvPr>
          <p:cNvSpPr txBox="1"/>
          <p:nvPr/>
        </p:nvSpPr>
        <p:spPr>
          <a:xfrm>
            <a:off x="4370512" y="5260662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ld_bus</a:t>
            </a:r>
            <a:endParaRPr lang="en-US" sz="12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56ECB07-8EEA-43A0-A62F-ABEF71C38C42}"/>
              </a:ext>
            </a:extLst>
          </p:cNvPr>
          <p:cNvSpPr txBox="1"/>
          <p:nvPr/>
        </p:nvSpPr>
        <p:spPr>
          <a:xfrm>
            <a:off x="4119404" y="678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4741D69-58A9-45AD-B576-6F6AE120B410}"/>
              </a:ext>
            </a:extLst>
          </p:cNvPr>
          <p:cNvSpPr txBox="1"/>
          <p:nvPr/>
        </p:nvSpPr>
        <p:spPr>
          <a:xfrm>
            <a:off x="4056659" y="3980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3CDC131-8C23-4B71-B261-413F08D7EE5B}"/>
              </a:ext>
            </a:extLst>
          </p:cNvPr>
          <p:cNvSpPr txBox="1"/>
          <p:nvPr/>
        </p:nvSpPr>
        <p:spPr>
          <a:xfrm>
            <a:off x="5047759" y="241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ED4A3F-00CA-4E33-9A29-4D7411B15066}"/>
              </a:ext>
            </a:extLst>
          </p:cNvPr>
          <p:cNvSpPr txBox="1"/>
          <p:nvPr/>
        </p:nvSpPr>
        <p:spPr>
          <a:xfrm>
            <a:off x="5045573" y="1641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9CC3353-6A38-4B0F-8D2D-65ECA635C44E}"/>
              </a:ext>
            </a:extLst>
          </p:cNvPr>
          <p:cNvSpPr txBox="1"/>
          <p:nvPr/>
        </p:nvSpPr>
        <p:spPr>
          <a:xfrm>
            <a:off x="4053422" y="2754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D4AC76F-BFE4-4705-AED6-528CF0F6F30E}"/>
              </a:ext>
            </a:extLst>
          </p:cNvPr>
          <p:cNvSpPr txBox="1"/>
          <p:nvPr/>
        </p:nvSpPr>
        <p:spPr>
          <a:xfrm>
            <a:off x="1690430" y="4747243"/>
            <a:ext cx="649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opcode</a:t>
            </a:r>
          </a:p>
        </p:txBody>
      </p:sp>
      <p:sp>
        <p:nvSpPr>
          <p:cNvPr id="143" name="Arrow: Down 142">
            <a:extLst>
              <a:ext uri="{FF2B5EF4-FFF2-40B4-BE49-F238E27FC236}">
                <a16:creationId xmlns:a16="http://schemas.microsoft.com/office/drawing/2014/main" id="{AC00EFAB-EE33-474B-A5F2-F9F44C3FBCFC}"/>
              </a:ext>
            </a:extLst>
          </p:cNvPr>
          <p:cNvSpPr/>
          <p:nvPr/>
        </p:nvSpPr>
        <p:spPr>
          <a:xfrm>
            <a:off x="1861851" y="5761822"/>
            <a:ext cx="859315" cy="46270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88C154C-DFD1-45FB-BF7C-A54C0097EB95}"/>
              </a:ext>
            </a:extLst>
          </p:cNvPr>
          <p:cNvSpPr txBox="1"/>
          <p:nvPr/>
        </p:nvSpPr>
        <p:spPr>
          <a:xfrm>
            <a:off x="79277" y="6277976"/>
            <a:ext cx="610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oclk</a:t>
            </a:r>
            <a:r>
              <a:rPr lang="en-US" sz="1200" dirty="0"/>
              <a:t>, </a:t>
            </a:r>
            <a:r>
              <a:rPr lang="en-US" sz="1200" dirty="0" err="1"/>
              <a:t>inc_PC</a:t>
            </a:r>
            <a:r>
              <a:rPr lang="en-US" sz="1200" dirty="0"/>
              <a:t>, </a:t>
            </a:r>
            <a:r>
              <a:rPr lang="en-US" sz="1200" dirty="0" err="1"/>
              <a:t>ld_MAR</a:t>
            </a:r>
            <a:r>
              <a:rPr lang="en-US" sz="1200" dirty="0"/>
              <a:t>, </a:t>
            </a:r>
            <a:r>
              <a:rPr lang="en-US" sz="1200" dirty="0" err="1"/>
              <a:t>ld_IR</a:t>
            </a:r>
            <a:r>
              <a:rPr lang="en-US" sz="1200" dirty="0"/>
              <a:t>, </a:t>
            </a:r>
            <a:r>
              <a:rPr lang="en-US" sz="1200" dirty="0" err="1"/>
              <a:t>ld_ACC</a:t>
            </a:r>
            <a:r>
              <a:rPr lang="en-US" sz="1200" dirty="0"/>
              <a:t>, </a:t>
            </a:r>
            <a:r>
              <a:rPr lang="en-US" sz="1200" dirty="0" err="1"/>
              <a:t>ld_Breg</a:t>
            </a:r>
            <a:r>
              <a:rPr lang="en-US" sz="1200" dirty="0"/>
              <a:t>, </a:t>
            </a:r>
            <a:r>
              <a:rPr lang="en-US" sz="1200" dirty="0" err="1"/>
              <a:t>ld_out</a:t>
            </a:r>
            <a:r>
              <a:rPr lang="en-US" sz="1200" dirty="0"/>
              <a:t>, [2:0] </a:t>
            </a:r>
            <a:r>
              <a:rPr lang="en-US" sz="1200" dirty="0" err="1"/>
              <a:t>ld_bus</a:t>
            </a:r>
            <a:r>
              <a:rPr lang="en-US" sz="1200" dirty="0"/>
              <a:t>, </a:t>
            </a:r>
            <a:r>
              <a:rPr lang="en-US" sz="1200" dirty="0" err="1"/>
              <a:t>mem_wr</a:t>
            </a:r>
            <a:r>
              <a:rPr lang="en-US" sz="1200" dirty="0"/>
              <a:t>, </a:t>
            </a:r>
            <a:r>
              <a:rPr lang="en-US" sz="1200" dirty="0" err="1"/>
              <a:t>cin</a:t>
            </a:r>
            <a:r>
              <a:rPr lang="en-US" sz="1200" dirty="0"/>
              <a:t>, sum, </a:t>
            </a:r>
            <a:r>
              <a:rPr lang="en-US" sz="1200" dirty="0" err="1"/>
              <a:t>tx</a:t>
            </a:r>
            <a:r>
              <a:rPr lang="en-US" sz="1200" dirty="0"/>
              <a:t>, [2:0] 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AD7BF48-FBC0-4FB6-8071-BC8BC07C86BC}"/>
              </a:ext>
            </a:extLst>
          </p:cNvPr>
          <p:cNvSpPr txBox="1"/>
          <p:nvPr/>
        </p:nvSpPr>
        <p:spPr>
          <a:xfrm>
            <a:off x="9227785" y="470557"/>
            <a:ext cx="2681449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Timing operations</a:t>
            </a:r>
          </a:p>
          <a:p>
            <a:endParaRPr lang="en-US" sz="1200" b="1" dirty="0"/>
          </a:p>
          <a:p>
            <a:r>
              <a:rPr lang="en-US" sz="1200" dirty="0"/>
              <a:t>T0: Load MAR with PC. Increment Pc</a:t>
            </a:r>
          </a:p>
          <a:p>
            <a:endParaRPr lang="en-US" sz="1200" dirty="0"/>
          </a:p>
          <a:p>
            <a:r>
              <a:rPr lang="en-US" sz="1200" dirty="0"/>
              <a:t>T1: Load IR with Memory[MAR]. </a:t>
            </a:r>
          </a:p>
          <a:p>
            <a:r>
              <a:rPr lang="en-US" sz="1200" dirty="0"/>
              <a:t>      Load MAR with least significant 4  </a:t>
            </a:r>
          </a:p>
          <a:p>
            <a:r>
              <a:rPr lang="en-US" sz="1200" dirty="0"/>
              <a:t>      bits of Memory[MAR] </a:t>
            </a:r>
          </a:p>
          <a:p>
            <a:endParaRPr lang="en-US" sz="1200" dirty="0"/>
          </a:p>
          <a:p>
            <a:r>
              <a:rPr lang="en-US" sz="1200" dirty="0"/>
              <a:t>T2: Load B Register with Memory[MAR]</a:t>
            </a:r>
          </a:p>
          <a:p>
            <a:endParaRPr lang="en-US" sz="1200" dirty="0"/>
          </a:p>
          <a:p>
            <a:r>
              <a:rPr lang="en-US" sz="1200" dirty="0"/>
              <a:t>T3: Perform operation based on opcode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1928B50-A69A-4CB2-BA39-2C8E08F338A5}"/>
              </a:ext>
            </a:extLst>
          </p:cNvPr>
          <p:cNvSpPr txBox="1"/>
          <p:nvPr/>
        </p:nvSpPr>
        <p:spPr>
          <a:xfrm>
            <a:off x="9227784" y="2870227"/>
            <a:ext cx="2681449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Instructions</a:t>
            </a:r>
          </a:p>
          <a:p>
            <a:endParaRPr lang="en-US" sz="1200" b="1" dirty="0"/>
          </a:p>
          <a:p>
            <a:r>
              <a:rPr lang="en-US" sz="1200" dirty="0"/>
              <a:t>Opcode</a:t>
            </a:r>
          </a:p>
          <a:p>
            <a:r>
              <a:rPr lang="en-US" sz="1200" dirty="0"/>
              <a:t>000: Load Operand in Accumulator</a:t>
            </a:r>
          </a:p>
          <a:p>
            <a:r>
              <a:rPr lang="en-US" sz="1200" dirty="0"/>
              <a:t>001: Add operand to Accumulator. Store    </a:t>
            </a:r>
          </a:p>
          <a:p>
            <a:r>
              <a:rPr lang="en-US" sz="1200" dirty="0"/>
              <a:t>         result back in accumulator </a:t>
            </a:r>
          </a:p>
          <a:p>
            <a:r>
              <a:rPr lang="en-US" sz="1200" dirty="0"/>
              <a:t>010: Subtract operand from </a:t>
            </a:r>
          </a:p>
          <a:p>
            <a:r>
              <a:rPr lang="en-US" sz="1200" dirty="0"/>
              <a:t>         Accumulator. Store result back in </a:t>
            </a:r>
          </a:p>
          <a:p>
            <a:r>
              <a:rPr lang="en-US" sz="1200" dirty="0"/>
              <a:t>         accumulator </a:t>
            </a:r>
          </a:p>
          <a:p>
            <a:r>
              <a:rPr lang="en-US" sz="1200" dirty="0"/>
              <a:t>011: Load Operand in Output Register</a:t>
            </a:r>
          </a:p>
          <a:p>
            <a:r>
              <a:rPr lang="en-US" sz="1200" dirty="0"/>
              <a:t>100: Halt. Clock signal is disabled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563DD08-1DFE-4DAD-9FDA-736945EDD041}"/>
              </a:ext>
            </a:extLst>
          </p:cNvPr>
          <p:cNvCxnSpPr/>
          <p:nvPr/>
        </p:nvCxnSpPr>
        <p:spPr>
          <a:xfrm flipH="1">
            <a:off x="6096000" y="1532386"/>
            <a:ext cx="303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A9DF269-B039-490A-9E07-BEB06FA307A5}"/>
              </a:ext>
            </a:extLst>
          </p:cNvPr>
          <p:cNvSpPr/>
          <p:nvPr/>
        </p:nvSpPr>
        <p:spPr>
          <a:xfrm>
            <a:off x="5701544" y="1382416"/>
            <a:ext cx="4623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cout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785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98D059F3732B44881A39B554F6FA05" ma:contentTypeVersion="11" ma:contentTypeDescription="Create a new document." ma:contentTypeScope="" ma:versionID="3727c125524ac00a70453b6b614af0ec">
  <xsd:schema xmlns:xsd="http://www.w3.org/2001/XMLSchema" xmlns:xs="http://www.w3.org/2001/XMLSchema" xmlns:p="http://schemas.microsoft.com/office/2006/metadata/properties" xmlns:ns3="e6a4e9f9-4e74-400f-ae7d-0f98d5a34267" xmlns:ns4="8adffbed-6052-4077-986d-cabec91a3cec" targetNamespace="http://schemas.microsoft.com/office/2006/metadata/properties" ma:root="true" ma:fieldsID="52e27c28be6b70ff1fe86a4c33630197" ns3:_="" ns4:_="">
    <xsd:import namespace="e6a4e9f9-4e74-400f-ae7d-0f98d5a34267"/>
    <xsd:import namespace="8adffbed-6052-4077-986d-cabec91a3c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a4e9f9-4e74-400f-ae7d-0f98d5a342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dffbed-6052-4077-986d-cabec91a3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1D3585-8B28-4F38-95D1-6974AC4F0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a4e9f9-4e74-400f-ae7d-0f98d5a34267"/>
    <ds:schemaRef ds:uri="8adffbed-6052-4077-986d-cabec91a3c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0BD765-8B1D-4ECB-831B-904D9D5E7A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C0DC2C-FE42-4C0B-97EB-0B3670914496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8adffbed-6052-4077-986d-cabec91a3cec"/>
    <ds:schemaRef ds:uri="e6a4e9f9-4e74-400f-ae7d-0f98d5a3426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227</Words>
  <Application>Microsoft Office PowerPoint</Application>
  <PresentationFormat>Widescreen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Ahmed</dc:creator>
  <cp:lastModifiedBy>Rehan Ahmed</cp:lastModifiedBy>
  <cp:revision>4</cp:revision>
  <dcterms:created xsi:type="dcterms:W3CDTF">2020-02-10T05:17:17Z</dcterms:created>
  <dcterms:modified xsi:type="dcterms:W3CDTF">2020-02-10T06:51:57Z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0x0101004D98D059F3732B44881A39B554F6FA05</vt:lpwstr>
  </property>
</Properties>
</file>