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42" d="100"/>
          <a:sy n="42" d="100"/>
        </p:scale>
        <p:origin x="44" y="5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egment_job">
            <a:extLst>
              <a:ext uri="{FF2B5EF4-FFF2-40B4-BE49-F238E27FC236}">
                <a16:creationId xmlns:a16="http://schemas.microsoft.com/office/drawing/2014/main" id="{FBD0FA11-946F-4FEA-AE1C-2722F55406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89" y="0"/>
            <a:ext cx="10419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id="{61003032-6DBF-4837-9C05-6333DBCAC6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5" y="0"/>
            <a:ext cx="10034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3">
            <a:extLst>
              <a:ext uri="{FF2B5EF4-FFF2-40B4-BE49-F238E27FC236}">
                <a16:creationId xmlns:a16="http://schemas.microsoft.com/office/drawing/2014/main" id="{8685EDDB-CA91-4BDB-8EFE-8F38A2C4A6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8" y="0"/>
            <a:ext cx="103471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1BB2FF-8E56-4BA2-AC09-4697DF8EB1EF}"/>
              </a:ext>
            </a:extLst>
          </p:cNvPr>
          <p:cNvSpPr txBox="1"/>
          <p:nvPr/>
        </p:nvSpPr>
        <p:spPr>
          <a:xfrm>
            <a:off x="2118360" y="1493520"/>
            <a:ext cx="8107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00B050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675889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u2018010</cp:lastModifiedBy>
  <cp:revision>3</cp:revision>
  <dcterms:created xsi:type="dcterms:W3CDTF">2020-07-23T17:47:33Z</dcterms:created>
  <dcterms:modified xsi:type="dcterms:W3CDTF">2021-06-07T12:46:49Z</dcterms:modified>
</cp:coreProperties>
</file>