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  <p:sldId id="268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32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qafridi/DataScience/blob/main/KPMG_Virtual_Internship_Task2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Highest selling brands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Trek Bicycles are highest selling brand in all of brands.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Advertise trek bicycles more with female models 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Also all product size of trek cycles are profitable.</a:t>
            </a:r>
          </a:p>
          <a:p>
            <a:pPr>
              <a:buFont typeface="Wingdings" pitchFamily="2" charset="2"/>
              <a:buChar char="v"/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666750"/>
            <a:ext cx="3276600" cy="2429042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00350"/>
            <a:ext cx="3581400" cy="2343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Appendix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hlinkClick r:id="rId2"/>
              </a:rPr>
              <a:t>https://github.com/aqafridi/DataScience/blob/main/KPMG_Virtual_Internship_Task2.ipynb</a:t>
            </a:r>
            <a:endParaRPr lang="en-US"/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8600" y="1809750"/>
            <a:ext cx="48768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of previous purchase</a:t>
            </a:r>
          </a:p>
          <a:p>
            <a:endParaRPr sz="16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Customer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Age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Distribution</a:t>
            </a:r>
            <a:r>
              <a:rPr lang="en-US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6934200" cy="243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looks like the percentages of under 25 years old not really change.</a:t>
            </a: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 in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&amp; exciting offers for female. 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AutoShape 2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57350"/>
            <a:ext cx="4114800" cy="2824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Wealth Segment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2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 class of society.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Affluent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tiny difference in high net and affluent customers, so we should focus on both.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downloa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04950"/>
            <a:ext cx="4213476" cy="294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belongs to Health and Finance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to attract health or finance industry and mainly female customers.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lesser chance of a new customer from IT and retail industry.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28749"/>
            <a:ext cx="3962400" cy="3108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State and owns car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4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New South Wales (NSW)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most customers have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our prime focus on resident of NSW who owns car.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996815"/>
            <a:ext cx="3372428" cy="2146685"/>
          </a:xfrm>
          <a:prstGeom prst="rect">
            <a:avLst/>
          </a:prstGeom>
        </p:spPr>
      </p:pic>
      <p:pic>
        <p:nvPicPr>
          <p:cNvPr id="28" name="Picture 2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514350"/>
            <a:ext cx="3677227" cy="25620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Product Size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customers purchased large size product.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large size product customers mainly female and resident of NSW.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focus on cost of large size product because one of the main reason of their highest selling is low pricing.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581150"/>
            <a:ext cx="4560788" cy="2756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800</Words>
  <Application>Microsoft Office PowerPoint</Application>
  <PresentationFormat>On-screen Show (16:9)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u2018010</cp:lastModifiedBy>
  <cp:revision>15</cp:revision>
  <dcterms:modified xsi:type="dcterms:W3CDTF">2021-06-07T12:36:47Z</dcterms:modified>
</cp:coreProperties>
</file>