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6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05F6-79AE-420F-AC20-8F50FD6C7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A966E4-0B56-483C-AEE8-7F9CEBAE4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4B256-1967-41F2-95ED-8282859BC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84410-13EC-4211-AD91-0D7C7C8B3686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2B545-B2D1-448C-BBD7-3C1E099B0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5397F-1877-4067-84D9-1075F25A4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EF72-42B2-4D5F-81FF-5A1DDC034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37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2184-3C84-4B46-BE40-D5B9E95FC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C14C3-3F4B-403A-B74D-5C1953D5C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CE922-DE6F-45AF-9A82-24364DE83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84410-13EC-4211-AD91-0D7C7C8B3686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83A82-12BE-4565-B42F-0BC132AFD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32697-543F-4190-91D0-9E299AFC2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EF72-42B2-4D5F-81FF-5A1DDC034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56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1AC9E6-C5AB-4E53-9AFA-D651296B14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4F1F4-C850-46C7-A1FC-7B85604BB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A44CA-97E2-46AB-944C-99F792883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84410-13EC-4211-AD91-0D7C7C8B3686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15DD3-82C9-4539-98B7-F74756D69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8BBC2-7058-4A3B-A997-263F535D7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EF72-42B2-4D5F-81FF-5A1DDC034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43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949FC-9CDE-4E9A-A696-57131E8D5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34215-E9A8-4BB1-903A-216E76B5B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3DEBC-F13F-493E-8637-494186405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84410-13EC-4211-AD91-0D7C7C8B3686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4BD1A-4B0E-4D7C-8623-EF1C49059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0625C-0A5B-485A-8A69-D7F34FF6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EF72-42B2-4D5F-81FF-5A1DDC034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13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3296A-01A0-4208-93ED-F8EE44275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F26C9-C2A7-47D4-B279-600B7888C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B868F-692B-4BA9-99FF-E15366418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84410-13EC-4211-AD91-0D7C7C8B3686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C689D-41D6-4E16-B7C5-D563FB8F6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D759E-A5AA-433C-8ABB-44690DA9B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EF72-42B2-4D5F-81FF-5A1DDC034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26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C9C64-1751-4347-A546-D81C98396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08809-13FC-4018-B09E-4AEF4F8AA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16FEE-3BA2-4F8C-A138-A0357800F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F2852-82D4-4C8A-AE55-67C6C7E27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84410-13EC-4211-AD91-0D7C7C8B3686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341EC-7F52-46E7-823E-61830D8BA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0E9E7-3087-40C3-8058-29E7653CB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EF72-42B2-4D5F-81FF-5A1DDC034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96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6C433-BFFA-4D3E-BE4D-A4198A748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91E9B-FCE9-47C0-9AF5-5A477D200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1964C-5BA0-450D-8F52-F6C867287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9F6DDC-F6BC-456B-9206-7231F8949D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697AE6-3FC7-4439-BA67-F64A29BA43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2CA719-C615-4BD3-AC8C-5841FDB9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84410-13EC-4211-AD91-0D7C7C8B3686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9D413B-BA0A-45CE-BE9E-BB4BB94E1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1278D1-779A-4710-8A70-983BCE0AB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EF72-42B2-4D5F-81FF-5A1DDC034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70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A2A10-B9AE-4BCE-8C17-1A8274763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243DB-ADFF-49A3-818D-A46C0AA03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84410-13EC-4211-AD91-0D7C7C8B3686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329D60-F6B6-41DB-B238-5D33C73E2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A774F-959A-40C7-8EEB-D16737B29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EF72-42B2-4D5F-81FF-5A1DDC034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65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E9CEFD-F2F9-420E-A143-4E39A36C8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84410-13EC-4211-AD91-0D7C7C8B3686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66444F-9C1C-42BE-8011-C13FB4292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85517-8B6C-490C-8B29-E6923382B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EF72-42B2-4D5F-81FF-5A1DDC034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9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BCF5-5072-4B0C-8493-8D94142B8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D75D7-C9C2-4099-879A-AADD0DCC1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B95AF5-8422-4AB9-BCED-B291AB7F4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0E3815-DFA3-4555-8AB4-5E5E278C1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84410-13EC-4211-AD91-0D7C7C8B3686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3A636-36A4-464E-9466-BDF0C470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82A32-02D4-44E3-AD3D-54D287BF3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EF72-42B2-4D5F-81FF-5A1DDC034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53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99BE3-EDFE-4B2C-A3E2-22EDA1236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75BCFF-DD5A-47B4-9133-60CAF50CFA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F94FA2-EB0A-4411-8EF1-3D15ACC60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65E86-F2E6-439D-96F6-FBC33227F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84410-13EC-4211-AD91-0D7C7C8B3686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68B34-DA7C-482D-A293-31ED4B5C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3E209-47BD-4069-BC82-A864289FF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EF72-42B2-4D5F-81FF-5A1DDC034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77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A0767B-8132-4376-B03D-31CE58680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A1FA3-719E-40A4-9793-85967452B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2CBAF-B074-4C9C-B4F9-A7E3AE528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84410-13EC-4211-AD91-0D7C7C8B3686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F0AA9-8B16-4FA9-96F1-7E17C231E4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C7BB4-C89B-44CF-8BF8-C2EBB28DF0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0EF72-42B2-4D5F-81FF-5A1DDC034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08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1C0CED3F-CDE5-4FEC-B700-24A2B18AE6EE}"/>
              </a:ext>
            </a:extLst>
          </p:cNvPr>
          <p:cNvSpPr/>
          <p:nvPr/>
        </p:nvSpPr>
        <p:spPr>
          <a:xfrm rot="18849597">
            <a:off x="7161283" y="3852742"/>
            <a:ext cx="3397664" cy="306849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B4E3F89-A46F-44EF-85C5-1090F4843334}"/>
              </a:ext>
            </a:extLst>
          </p:cNvPr>
          <p:cNvSpPr/>
          <p:nvPr/>
        </p:nvSpPr>
        <p:spPr>
          <a:xfrm rot="5400000">
            <a:off x="6149234" y="3991600"/>
            <a:ext cx="2565245" cy="288549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5DBBE60-02E6-4382-BF5B-9FFF34FF88D5}"/>
              </a:ext>
            </a:extLst>
          </p:cNvPr>
          <p:cNvSpPr/>
          <p:nvPr/>
        </p:nvSpPr>
        <p:spPr>
          <a:xfrm>
            <a:off x="1922663" y="2924129"/>
            <a:ext cx="2794862" cy="184512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60B7B03-EBAF-4E4E-9DBE-2E95A6ABC6AD}"/>
              </a:ext>
            </a:extLst>
          </p:cNvPr>
          <p:cNvSpPr/>
          <p:nvPr/>
        </p:nvSpPr>
        <p:spPr>
          <a:xfrm>
            <a:off x="1922663" y="2564480"/>
            <a:ext cx="2702526" cy="184512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9C84B4-3A6D-4038-84A9-9B99B8B6FB1C}"/>
              </a:ext>
            </a:extLst>
          </p:cNvPr>
          <p:cNvSpPr/>
          <p:nvPr/>
        </p:nvSpPr>
        <p:spPr>
          <a:xfrm>
            <a:off x="4130982" y="2702942"/>
            <a:ext cx="3915650" cy="307777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Explosion: 8 Points 24">
            <a:extLst>
              <a:ext uri="{FF2B5EF4-FFF2-40B4-BE49-F238E27FC236}">
                <a16:creationId xmlns:a16="http://schemas.microsoft.com/office/drawing/2014/main" id="{6073D180-6354-4A5E-A0E9-69A72D84387E}"/>
              </a:ext>
            </a:extLst>
          </p:cNvPr>
          <p:cNvSpPr/>
          <p:nvPr/>
        </p:nvSpPr>
        <p:spPr>
          <a:xfrm>
            <a:off x="3750004" y="1853960"/>
            <a:ext cx="2418616" cy="2195425"/>
          </a:xfrm>
          <a:prstGeom prst="irregularSeal1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Telegraf</a:t>
            </a:r>
            <a:endPara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71EAE9FA-7288-4E1A-88A5-5D59DD2BAE3B}"/>
              </a:ext>
            </a:extLst>
          </p:cNvPr>
          <p:cNvSpPr/>
          <p:nvPr/>
        </p:nvSpPr>
        <p:spPr>
          <a:xfrm>
            <a:off x="6777103" y="2068275"/>
            <a:ext cx="1328468" cy="1710771"/>
          </a:xfrm>
          <a:prstGeom prst="can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bliqueTop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Influx</a:t>
            </a:r>
          </a:p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UofU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Server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E28D53-6C28-4399-B52E-B6169B9184B5}"/>
              </a:ext>
            </a:extLst>
          </p:cNvPr>
          <p:cNvSpPr txBox="1"/>
          <p:nvPr/>
        </p:nvSpPr>
        <p:spPr>
          <a:xfrm>
            <a:off x="2177196" y="2503055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MQTT Publish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1DD330-FC6A-49B3-8912-34AC177FA14F}"/>
              </a:ext>
            </a:extLst>
          </p:cNvPr>
          <p:cNvSpPr txBox="1"/>
          <p:nvPr/>
        </p:nvSpPr>
        <p:spPr>
          <a:xfrm>
            <a:off x="2306775" y="2853251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MQTT Subscribe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8D46A76-98C9-4A0A-B017-D66E76A3BF2D}"/>
              </a:ext>
            </a:extLst>
          </p:cNvPr>
          <p:cNvCxnSpPr>
            <a:cxnSpLocks/>
          </p:cNvCxnSpPr>
          <p:nvPr/>
        </p:nvCxnSpPr>
        <p:spPr>
          <a:xfrm>
            <a:off x="3493817" y="2654143"/>
            <a:ext cx="327901" cy="87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B47305-460B-48D2-BE49-864FCB4029FE}"/>
              </a:ext>
            </a:extLst>
          </p:cNvPr>
          <p:cNvCxnSpPr>
            <a:cxnSpLocks/>
          </p:cNvCxnSpPr>
          <p:nvPr/>
        </p:nvCxnSpPr>
        <p:spPr>
          <a:xfrm flipH="1">
            <a:off x="2007602" y="3019688"/>
            <a:ext cx="33489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CA2DF3-233A-4084-A955-D45A64552F90}"/>
              </a:ext>
            </a:extLst>
          </p:cNvPr>
          <p:cNvGrpSpPr/>
          <p:nvPr/>
        </p:nvGrpSpPr>
        <p:grpSpPr>
          <a:xfrm>
            <a:off x="557457" y="1709550"/>
            <a:ext cx="1377952" cy="2494155"/>
            <a:chOff x="827117" y="1485360"/>
            <a:chExt cx="1377952" cy="2494155"/>
          </a:xfrm>
          <a:solidFill>
            <a:schemeClr val="bg1"/>
          </a:solidFill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B61E0B2-2C0D-4AE2-AB1E-0D3F0840D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30909" y="1485360"/>
              <a:ext cx="1374160" cy="87087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F01108BB-A95B-45EC-B152-007297A1D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27117" y="2294919"/>
              <a:ext cx="1374160" cy="87087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050A6897-5AE7-46D3-96F2-B39F82E8A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27117" y="3108641"/>
              <a:ext cx="1374160" cy="87087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29A4B374-7C60-46AB-A12A-C9FE50953183}"/>
              </a:ext>
            </a:extLst>
          </p:cNvPr>
          <p:cNvSpPr txBox="1"/>
          <p:nvPr/>
        </p:nvSpPr>
        <p:spPr>
          <a:xfrm>
            <a:off x="4495082" y="1307194"/>
            <a:ext cx="928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Broker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4DA5DC-369B-47E4-803C-3209CCC19B3A}"/>
              </a:ext>
            </a:extLst>
          </p:cNvPr>
          <p:cNvSpPr txBox="1"/>
          <p:nvPr/>
        </p:nvSpPr>
        <p:spPr>
          <a:xfrm>
            <a:off x="9021377" y="1307194"/>
            <a:ext cx="1591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D543E9D-D203-4AE6-8B6B-E43E0CA94EF6}"/>
              </a:ext>
            </a:extLst>
          </p:cNvPr>
          <p:cNvSpPr txBox="1"/>
          <p:nvPr/>
        </p:nvSpPr>
        <p:spPr>
          <a:xfrm>
            <a:off x="6771748" y="1307194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608643-8B7C-4BFC-B08F-CF4F59FFB94A}"/>
              </a:ext>
            </a:extLst>
          </p:cNvPr>
          <p:cNvSpPr txBox="1"/>
          <p:nvPr/>
        </p:nvSpPr>
        <p:spPr>
          <a:xfrm>
            <a:off x="696951" y="1307194"/>
            <a:ext cx="109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Sensors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6BB9577-3BCD-4711-89C3-2A0A8C23ADDC}"/>
              </a:ext>
            </a:extLst>
          </p:cNvPr>
          <p:cNvSpPr txBox="1"/>
          <p:nvPr/>
        </p:nvSpPr>
        <p:spPr>
          <a:xfrm>
            <a:off x="2318152" y="1307194"/>
            <a:ext cx="1120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Protocol</a:t>
            </a:r>
          </a:p>
        </p:txBody>
      </p:sp>
      <p:sp>
        <p:nvSpPr>
          <p:cNvPr id="51" name="Cylinder 50">
            <a:extLst>
              <a:ext uri="{FF2B5EF4-FFF2-40B4-BE49-F238E27FC236}">
                <a16:creationId xmlns:a16="http://schemas.microsoft.com/office/drawing/2014/main" id="{B02438B8-5C82-4FB9-B633-CF7E53B5D702}"/>
              </a:ext>
            </a:extLst>
          </p:cNvPr>
          <p:cNvSpPr/>
          <p:nvPr/>
        </p:nvSpPr>
        <p:spPr>
          <a:xfrm>
            <a:off x="6777103" y="4334013"/>
            <a:ext cx="1328468" cy="1710771"/>
          </a:xfrm>
          <a:prstGeom prst="can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bliqueTop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Google Web Server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1F4A29A-8900-40F2-A1F2-61E81EB7F8D3}"/>
              </a:ext>
            </a:extLst>
          </p:cNvPr>
          <p:cNvSpPr/>
          <p:nvPr/>
        </p:nvSpPr>
        <p:spPr>
          <a:xfrm>
            <a:off x="8975421" y="2071479"/>
            <a:ext cx="1683054" cy="1104342"/>
          </a:xfrm>
          <a:prstGeom prst="rect">
            <a:avLst/>
          </a:prstGeom>
          <a:ln w="12700"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Web Browser</a:t>
            </a:r>
          </a:p>
        </p:txBody>
      </p:sp>
    </p:spTree>
    <p:extLst>
      <p:ext uri="{BB962C8B-B14F-4D97-AF65-F5344CB8AC3E}">
        <p14:creationId xmlns:p14="http://schemas.microsoft.com/office/powerpoint/2010/main" val="71393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F5DBBE60-02E6-4382-BF5B-9FFF34FF88D5}"/>
              </a:ext>
            </a:extLst>
          </p:cNvPr>
          <p:cNvSpPr/>
          <p:nvPr/>
        </p:nvSpPr>
        <p:spPr>
          <a:xfrm>
            <a:off x="1922663" y="2924129"/>
            <a:ext cx="2794862" cy="184512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60B7B03-EBAF-4E4E-9DBE-2E95A6ABC6AD}"/>
              </a:ext>
            </a:extLst>
          </p:cNvPr>
          <p:cNvSpPr/>
          <p:nvPr/>
        </p:nvSpPr>
        <p:spPr>
          <a:xfrm>
            <a:off x="1922663" y="2564480"/>
            <a:ext cx="2702526" cy="184512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9C84B4-3A6D-4038-84A9-9B99B8B6FB1C}"/>
              </a:ext>
            </a:extLst>
          </p:cNvPr>
          <p:cNvSpPr/>
          <p:nvPr/>
        </p:nvSpPr>
        <p:spPr>
          <a:xfrm>
            <a:off x="4130981" y="2702942"/>
            <a:ext cx="6620713" cy="329244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F2BBE4-2BF9-400C-9054-46D03B81BF04}"/>
              </a:ext>
            </a:extLst>
          </p:cNvPr>
          <p:cNvSpPr/>
          <p:nvPr/>
        </p:nvSpPr>
        <p:spPr>
          <a:xfrm>
            <a:off x="3924342" y="2352135"/>
            <a:ext cx="1305464" cy="948906"/>
          </a:xfrm>
          <a:prstGeom prst="rect">
            <a:avLst/>
          </a:prstGeom>
          <a:ln w="12700"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IoT Core</a:t>
            </a:r>
          </a:p>
        </p:txBody>
      </p:sp>
      <p:sp>
        <p:nvSpPr>
          <p:cNvPr id="25" name="Explosion: 8 Points 24">
            <a:extLst>
              <a:ext uri="{FF2B5EF4-FFF2-40B4-BE49-F238E27FC236}">
                <a16:creationId xmlns:a16="http://schemas.microsoft.com/office/drawing/2014/main" id="{6073D180-6354-4A5E-A0E9-69A72D84387E}"/>
              </a:ext>
            </a:extLst>
          </p:cNvPr>
          <p:cNvSpPr/>
          <p:nvPr/>
        </p:nvSpPr>
        <p:spPr>
          <a:xfrm>
            <a:off x="5541231" y="1826415"/>
            <a:ext cx="2418616" cy="2195425"/>
          </a:xfrm>
          <a:prstGeom prst="irregularSeal1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Function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(Node.js)</a:t>
            </a:r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71EAE9FA-7288-4E1A-88A5-5D59DD2BAE3B}"/>
              </a:ext>
            </a:extLst>
          </p:cNvPr>
          <p:cNvSpPr/>
          <p:nvPr/>
        </p:nvSpPr>
        <p:spPr>
          <a:xfrm>
            <a:off x="8279083" y="2089706"/>
            <a:ext cx="1328468" cy="1640455"/>
          </a:xfrm>
          <a:prstGeom prst="can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bliqueTop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Google 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Big Query</a:t>
            </a:r>
          </a:p>
        </p:txBody>
      </p:sp>
      <p:sp>
        <p:nvSpPr>
          <p:cNvPr id="30" name="Wave 29">
            <a:extLst>
              <a:ext uri="{FF2B5EF4-FFF2-40B4-BE49-F238E27FC236}">
                <a16:creationId xmlns:a16="http://schemas.microsoft.com/office/drawing/2014/main" id="{396BA5FB-9668-40E2-A968-ED1D8A3635D4}"/>
              </a:ext>
            </a:extLst>
          </p:cNvPr>
          <p:cNvSpPr/>
          <p:nvPr/>
        </p:nvSpPr>
        <p:spPr>
          <a:xfrm>
            <a:off x="10081711" y="2134319"/>
            <a:ext cx="1584385" cy="1640455"/>
          </a:xfrm>
          <a:prstGeom prst="wave">
            <a:avLst/>
          </a:prstGeom>
          <a:solidFill>
            <a:srgbClr val="7030A0"/>
          </a:solidFill>
          <a:ln w="12700">
            <a:solidFill>
              <a:srgbClr val="7030A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Google Data Studios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9F5939-510C-428A-A321-96E8A8D5E65F}"/>
              </a:ext>
            </a:extLst>
          </p:cNvPr>
          <p:cNvSpPr txBox="1"/>
          <p:nvPr/>
        </p:nvSpPr>
        <p:spPr>
          <a:xfrm>
            <a:off x="3763414" y="1307194"/>
            <a:ext cx="172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Cloud Service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E28D53-6C28-4399-B52E-B6169B9184B5}"/>
              </a:ext>
            </a:extLst>
          </p:cNvPr>
          <p:cNvSpPr txBox="1"/>
          <p:nvPr/>
        </p:nvSpPr>
        <p:spPr>
          <a:xfrm>
            <a:off x="2177196" y="2503055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MQTT Publish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1DD330-FC6A-49B3-8912-34AC177FA14F}"/>
              </a:ext>
            </a:extLst>
          </p:cNvPr>
          <p:cNvSpPr txBox="1"/>
          <p:nvPr/>
        </p:nvSpPr>
        <p:spPr>
          <a:xfrm>
            <a:off x="2306775" y="2853251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MQTT Subscribe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8D46A76-98C9-4A0A-B017-D66E76A3BF2D}"/>
              </a:ext>
            </a:extLst>
          </p:cNvPr>
          <p:cNvCxnSpPr>
            <a:cxnSpLocks/>
          </p:cNvCxnSpPr>
          <p:nvPr/>
        </p:nvCxnSpPr>
        <p:spPr>
          <a:xfrm>
            <a:off x="3493817" y="2654143"/>
            <a:ext cx="327901" cy="87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B47305-460B-48D2-BE49-864FCB4029FE}"/>
              </a:ext>
            </a:extLst>
          </p:cNvPr>
          <p:cNvCxnSpPr>
            <a:cxnSpLocks/>
          </p:cNvCxnSpPr>
          <p:nvPr/>
        </p:nvCxnSpPr>
        <p:spPr>
          <a:xfrm flipH="1">
            <a:off x="2007602" y="3019688"/>
            <a:ext cx="33489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CA2DF3-233A-4084-A955-D45A64552F90}"/>
              </a:ext>
            </a:extLst>
          </p:cNvPr>
          <p:cNvGrpSpPr/>
          <p:nvPr/>
        </p:nvGrpSpPr>
        <p:grpSpPr>
          <a:xfrm>
            <a:off x="557457" y="1709550"/>
            <a:ext cx="1377952" cy="2494155"/>
            <a:chOff x="827117" y="1485360"/>
            <a:chExt cx="1377952" cy="2494155"/>
          </a:xfrm>
          <a:solidFill>
            <a:schemeClr val="bg1"/>
          </a:solidFill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B61E0B2-2C0D-4AE2-AB1E-0D3F0840D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30909" y="1485360"/>
              <a:ext cx="1374160" cy="87087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F01108BB-A95B-45EC-B152-007297A1D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27117" y="2294919"/>
              <a:ext cx="1374160" cy="87087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050A6897-5AE7-46D3-96F2-B39F82E8A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27117" y="3108641"/>
              <a:ext cx="1374160" cy="87087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29A4B374-7C60-46AB-A12A-C9FE50953183}"/>
              </a:ext>
            </a:extLst>
          </p:cNvPr>
          <p:cNvSpPr txBox="1"/>
          <p:nvPr/>
        </p:nvSpPr>
        <p:spPr>
          <a:xfrm>
            <a:off x="5741289" y="1307194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IoT to DB Broker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4DA5DC-369B-47E4-803C-3209CCC19B3A}"/>
              </a:ext>
            </a:extLst>
          </p:cNvPr>
          <p:cNvSpPr txBox="1"/>
          <p:nvPr/>
        </p:nvSpPr>
        <p:spPr>
          <a:xfrm>
            <a:off x="10074955" y="1307194"/>
            <a:ext cx="1591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D543E9D-D203-4AE6-8B6B-E43E0CA94EF6}"/>
              </a:ext>
            </a:extLst>
          </p:cNvPr>
          <p:cNvSpPr txBox="1"/>
          <p:nvPr/>
        </p:nvSpPr>
        <p:spPr>
          <a:xfrm>
            <a:off x="8338023" y="1307194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608643-8B7C-4BFC-B08F-CF4F59FFB94A}"/>
              </a:ext>
            </a:extLst>
          </p:cNvPr>
          <p:cNvSpPr txBox="1"/>
          <p:nvPr/>
        </p:nvSpPr>
        <p:spPr>
          <a:xfrm>
            <a:off x="696951" y="1307194"/>
            <a:ext cx="109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Sensors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6BB9577-3BCD-4711-89C3-2A0A8C23ADDC}"/>
              </a:ext>
            </a:extLst>
          </p:cNvPr>
          <p:cNvSpPr txBox="1"/>
          <p:nvPr/>
        </p:nvSpPr>
        <p:spPr>
          <a:xfrm>
            <a:off x="2318152" y="1307194"/>
            <a:ext cx="1120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Protocol</a:t>
            </a:r>
          </a:p>
        </p:txBody>
      </p:sp>
    </p:spTree>
    <p:extLst>
      <p:ext uri="{BB962C8B-B14F-4D97-AF65-F5344CB8AC3E}">
        <p14:creationId xmlns:p14="http://schemas.microsoft.com/office/powerpoint/2010/main" val="883814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F5DBBE60-02E6-4382-BF5B-9FFF34FF88D5}"/>
              </a:ext>
            </a:extLst>
          </p:cNvPr>
          <p:cNvSpPr/>
          <p:nvPr/>
        </p:nvSpPr>
        <p:spPr>
          <a:xfrm>
            <a:off x="1922663" y="2924129"/>
            <a:ext cx="2794862" cy="184512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60B7B03-EBAF-4E4E-9DBE-2E95A6ABC6AD}"/>
              </a:ext>
            </a:extLst>
          </p:cNvPr>
          <p:cNvSpPr/>
          <p:nvPr/>
        </p:nvSpPr>
        <p:spPr>
          <a:xfrm>
            <a:off x="1922663" y="2564480"/>
            <a:ext cx="2702526" cy="184512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9C84B4-3A6D-4038-84A9-9B99B8B6FB1C}"/>
              </a:ext>
            </a:extLst>
          </p:cNvPr>
          <p:cNvSpPr/>
          <p:nvPr/>
        </p:nvSpPr>
        <p:spPr>
          <a:xfrm>
            <a:off x="4130981" y="2702942"/>
            <a:ext cx="6620713" cy="329244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F2BBE4-2BF9-400C-9054-46D03B81BF04}"/>
              </a:ext>
            </a:extLst>
          </p:cNvPr>
          <p:cNvSpPr/>
          <p:nvPr/>
        </p:nvSpPr>
        <p:spPr>
          <a:xfrm>
            <a:off x="3924342" y="2352135"/>
            <a:ext cx="1305464" cy="948906"/>
          </a:xfrm>
          <a:prstGeom prst="rect">
            <a:avLst/>
          </a:prstGeom>
          <a:ln w="12700"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IoT Cloud Connection</a:t>
            </a:r>
          </a:p>
        </p:txBody>
      </p:sp>
      <p:sp>
        <p:nvSpPr>
          <p:cNvPr id="25" name="Explosion: 8 Points 24">
            <a:extLst>
              <a:ext uri="{FF2B5EF4-FFF2-40B4-BE49-F238E27FC236}">
                <a16:creationId xmlns:a16="http://schemas.microsoft.com/office/drawing/2014/main" id="{6073D180-6354-4A5E-A0E9-69A72D84387E}"/>
              </a:ext>
            </a:extLst>
          </p:cNvPr>
          <p:cNvSpPr/>
          <p:nvPr/>
        </p:nvSpPr>
        <p:spPr>
          <a:xfrm>
            <a:off x="5541231" y="1826415"/>
            <a:ext cx="2418616" cy="2195425"/>
          </a:xfrm>
          <a:prstGeom prst="irregularSeal1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Function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(Node.js)</a:t>
            </a:r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71EAE9FA-7288-4E1A-88A5-5D59DD2BAE3B}"/>
              </a:ext>
            </a:extLst>
          </p:cNvPr>
          <p:cNvSpPr/>
          <p:nvPr/>
        </p:nvSpPr>
        <p:spPr>
          <a:xfrm>
            <a:off x="8279083" y="2089706"/>
            <a:ext cx="1328468" cy="1640455"/>
          </a:xfrm>
          <a:prstGeom prst="can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bliqueTop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Cloud-based DB</a:t>
            </a:r>
          </a:p>
        </p:txBody>
      </p:sp>
      <p:sp>
        <p:nvSpPr>
          <p:cNvPr id="30" name="Wave 29">
            <a:extLst>
              <a:ext uri="{FF2B5EF4-FFF2-40B4-BE49-F238E27FC236}">
                <a16:creationId xmlns:a16="http://schemas.microsoft.com/office/drawing/2014/main" id="{396BA5FB-9668-40E2-A968-ED1D8A3635D4}"/>
              </a:ext>
            </a:extLst>
          </p:cNvPr>
          <p:cNvSpPr/>
          <p:nvPr/>
        </p:nvSpPr>
        <p:spPr>
          <a:xfrm>
            <a:off x="10081711" y="2134319"/>
            <a:ext cx="1584385" cy="1640455"/>
          </a:xfrm>
          <a:prstGeom prst="wave">
            <a:avLst/>
          </a:prstGeom>
          <a:solidFill>
            <a:srgbClr val="7030A0"/>
          </a:solidFill>
          <a:ln w="12700">
            <a:solidFill>
              <a:srgbClr val="7030A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Cloud-based Visualization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9F5939-510C-428A-A321-96E8A8D5E65F}"/>
              </a:ext>
            </a:extLst>
          </p:cNvPr>
          <p:cNvSpPr txBox="1"/>
          <p:nvPr/>
        </p:nvSpPr>
        <p:spPr>
          <a:xfrm>
            <a:off x="3763414" y="1307194"/>
            <a:ext cx="172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Cloud Service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E28D53-6C28-4399-B52E-B6169B9184B5}"/>
              </a:ext>
            </a:extLst>
          </p:cNvPr>
          <p:cNvSpPr txBox="1"/>
          <p:nvPr/>
        </p:nvSpPr>
        <p:spPr>
          <a:xfrm>
            <a:off x="2177196" y="2503055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MQTT Publish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1DD330-FC6A-49B3-8912-34AC177FA14F}"/>
              </a:ext>
            </a:extLst>
          </p:cNvPr>
          <p:cNvSpPr txBox="1"/>
          <p:nvPr/>
        </p:nvSpPr>
        <p:spPr>
          <a:xfrm>
            <a:off x="2306775" y="2853251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MQTT Subscribe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8D46A76-98C9-4A0A-B017-D66E76A3BF2D}"/>
              </a:ext>
            </a:extLst>
          </p:cNvPr>
          <p:cNvCxnSpPr>
            <a:cxnSpLocks/>
          </p:cNvCxnSpPr>
          <p:nvPr/>
        </p:nvCxnSpPr>
        <p:spPr>
          <a:xfrm>
            <a:off x="3493817" y="2654143"/>
            <a:ext cx="327901" cy="87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B47305-460B-48D2-BE49-864FCB4029FE}"/>
              </a:ext>
            </a:extLst>
          </p:cNvPr>
          <p:cNvCxnSpPr>
            <a:cxnSpLocks/>
          </p:cNvCxnSpPr>
          <p:nvPr/>
        </p:nvCxnSpPr>
        <p:spPr>
          <a:xfrm flipH="1">
            <a:off x="2007602" y="3019688"/>
            <a:ext cx="33489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CA2DF3-233A-4084-A955-D45A64552F90}"/>
              </a:ext>
            </a:extLst>
          </p:cNvPr>
          <p:cNvGrpSpPr/>
          <p:nvPr/>
        </p:nvGrpSpPr>
        <p:grpSpPr>
          <a:xfrm>
            <a:off x="557457" y="1709550"/>
            <a:ext cx="1377952" cy="2494155"/>
            <a:chOff x="827117" y="1485360"/>
            <a:chExt cx="1377952" cy="2494155"/>
          </a:xfrm>
          <a:solidFill>
            <a:schemeClr val="bg1"/>
          </a:solidFill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B61E0B2-2C0D-4AE2-AB1E-0D3F0840D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30909" y="1485360"/>
              <a:ext cx="1374160" cy="87087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F01108BB-A95B-45EC-B152-007297A1D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27117" y="2294919"/>
              <a:ext cx="1374160" cy="87087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050A6897-5AE7-46D3-96F2-B39F82E8A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27117" y="3108641"/>
              <a:ext cx="1374160" cy="87087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29A4B374-7C60-46AB-A12A-C9FE50953183}"/>
              </a:ext>
            </a:extLst>
          </p:cNvPr>
          <p:cNvSpPr txBox="1"/>
          <p:nvPr/>
        </p:nvSpPr>
        <p:spPr>
          <a:xfrm>
            <a:off x="5741289" y="1307194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IoT to DB Broker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4DA5DC-369B-47E4-803C-3209CCC19B3A}"/>
              </a:ext>
            </a:extLst>
          </p:cNvPr>
          <p:cNvSpPr txBox="1"/>
          <p:nvPr/>
        </p:nvSpPr>
        <p:spPr>
          <a:xfrm>
            <a:off x="10074955" y="1307194"/>
            <a:ext cx="1591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D543E9D-D203-4AE6-8B6B-E43E0CA94EF6}"/>
              </a:ext>
            </a:extLst>
          </p:cNvPr>
          <p:cNvSpPr txBox="1"/>
          <p:nvPr/>
        </p:nvSpPr>
        <p:spPr>
          <a:xfrm>
            <a:off x="8338023" y="1307194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608643-8B7C-4BFC-B08F-CF4F59FFB94A}"/>
              </a:ext>
            </a:extLst>
          </p:cNvPr>
          <p:cNvSpPr txBox="1"/>
          <p:nvPr/>
        </p:nvSpPr>
        <p:spPr>
          <a:xfrm>
            <a:off x="696951" y="1307194"/>
            <a:ext cx="109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Sensors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6BB9577-3BCD-4711-89C3-2A0A8C23ADDC}"/>
              </a:ext>
            </a:extLst>
          </p:cNvPr>
          <p:cNvSpPr txBox="1"/>
          <p:nvPr/>
        </p:nvSpPr>
        <p:spPr>
          <a:xfrm>
            <a:off x="2318152" y="1307194"/>
            <a:ext cx="1120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Protocol</a:t>
            </a:r>
          </a:p>
        </p:txBody>
      </p:sp>
    </p:spTree>
    <p:extLst>
      <p:ext uri="{BB962C8B-B14F-4D97-AF65-F5344CB8AC3E}">
        <p14:creationId xmlns:p14="http://schemas.microsoft.com/office/powerpoint/2010/main" val="3411632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76</Words>
  <Application>Microsoft Office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Gale</dc:creator>
  <cp:lastModifiedBy>Scott Gale</cp:lastModifiedBy>
  <cp:revision>15</cp:revision>
  <dcterms:created xsi:type="dcterms:W3CDTF">2019-02-03T04:54:59Z</dcterms:created>
  <dcterms:modified xsi:type="dcterms:W3CDTF">2019-04-30T17:43:26Z</dcterms:modified>
</cp:coreProperties>
</file>