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05F6-79AE-420F-AC20-8F50FD6C7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966E4-0B56-483C-AEE8-7F9CEBAE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B256-1967-41F2-95ED-8282859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B545-B2D1-448C-BBD7-3C1E099B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397F-1877-4067-84D9-1075F25A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2184-3C84-4B46-BE40-D5B9E95F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14C3-3F4B-403A-B74D-5C1953D5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E922-DE6F-45AF-9A82-24364DE8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3A82-12BE-4565-B42F-0BC132AF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2697-543F-4190-91D0-9E299AFC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AC9E6-C5AB-4E53-9AFA-D651296B1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4F1F4-C850-46C7-A1FC-7B85604B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44CA-97E2-46AB-944C-99F79288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5DD3-82C9-4539-98B7-F74756D6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8BBC2-7058-4A3B-A997-263F535D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49FC-9CDE-4E9A-A696-57131E8D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4215-E9A8-4BB1-903A-216E76B5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DEBC-F13F-493E-8637-49418640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BD1A-4B0E-4D7C-8623-EF1C4905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625C-0A5B-485A-8A69-D7F34FF6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96A-01A0-4208-93ED-F8EE4427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F26C9-C2A7-47D4-B279-600B7888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868F-692B-4BA9-99FF-E1536641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689D-41D6-4E16-B7C5-D563FB8F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759E-A5AA-433C-8ABB-44690DA9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9C64-1751-4347-A546-D81C9839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8809-13FC-4018-B09E-4AEF4F8AA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16FEE-3BA2-4F8C-A138-A0357800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2852-82D4-4C8A-AE55-67C6C7E2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41EC-7F52-46E7-823E-61830D8B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0E9E7-3087-40C3-8058-29E7653C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C433-BFFA-4D3E-BE4D-A4198A74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1E9B-FCE9-47C0-9AF5-5A477D20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964C-5BA0-450D-8F52-F6C86728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F6DDC-F6BC-456B-9206-7231F8949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97AE6-3FC7-4439-BA67-F64A29BA4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CA719-C615-4BD3-AC8C-5841FDB9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D413B-BA0A-45CE-BE9E-BB4BB94E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278D1-779A-4710-8A70-983BCE0A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2A10-B9AE-4BCE-8C17-1A827476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243DB-ADFF-49A3-818D-A46C0AA0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9D60-F6B6-41DB-B238-5D33C73E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A774F-959A-40C7-8EEB-D16737B2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9CEFD-F2F9-420E-A143-4E39A36C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6444F-9C1C-42BE-8011-C13FB429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85517-8B6C-490C-8B29-E6923382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BCF5-5072-4B0C-8493-8D94142B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75D7-C9C2-4099-879A-AADD0DCC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95AF5-8422-4AB9-BCED-B291AB7F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E3815-DFA3-4555-8AB4-5E5E278C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A636-36A4-464E-9466-BDF0C4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82A32-02D4-44E3-AD3D-54D287BF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9BE3-EDFE-4B2C-A3E2-22EDA123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5BCFF-DD5A-47B4-9133-60CAF50CF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94FA2-EB0A-4411-8EF1-3D15ACC60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65E86-F2E6-439D-96F6-FBC33227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68B34-DA7C-482D-A293-31ED4B5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3E209-47BD-4069-BC82-A864289F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0767B-8132-4376-B03D-31CE5868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A1FA3-719E-40A4-9793-85967452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CBAF-B074-4C9C-B4F9-A7E3AE528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4410-13EC-4211-AD91-0D7C7C8B36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0AA9-8B16-4FA9-96F1-7E17C231E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7BB4-C89B-44CF-8BF8-C2EBB28DF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EF72-42B2-4D5F-81FF-5A1DDC0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C0CED3F-CDE5-4FEC-B700-24A2B18AE6EE}"/>
              </a:ext>
            </a:extLst>
          </p:cNvPr>
          <p:cNvSpPr/>
          <p:nvPr/>
        </p:nvSpPr>
        <p:spPr>
          <a:xfrm rot="18849597">
            <a:off x="7161283" y="3852742"/>
            <a:ext cx="3397664" cy="30684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4E3F89-A46F-44EF-85C5-1090F4843334}"/>
              </a:ext>
            </a:extLst>
          </p:cNvPr>
          <p:cNvSpPr/>
          <p:nvPr/>
        </p:nvSpPr>
        <p:spPr>
          <a:xfrm rot="5400000">
            <a:off x="6149234" y="3991600"/>
            <a:ext cx="2565245" cy="28854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DBBE60-02E6-4382-BF5B-9FFF34FF88D5}"/>
              </a:ext>
            </a:extLst>
          </p:cNvPr>
          <p:cNvSpPr/>
          <p:nvPr/>
        </p:nvSpPr>
        <p:spPr>
          <a:xfrm>
            <a:off x="1922663" y="2924129"/>
            <a:ext cx="2794862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0B7B03-EBAF-4E4E-9DBE-2E95A6ABC6AD}"/>
              </a:ext>
            </a:extLst>
          </p:cNvPr>
          <p:cNvSpPr/>
          <p:nvPr/>
        </p:nvSpPr>
        <p:spPr>
          <a:xfrm>
            <a:off x="1922663" y="2564480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C84B4-3A6D-4038-84A9-9B99B8B6FB1C}"/>
              </a:ext>
            </a:extLst>
          </p:cNvPr>
          <p:cNvSpPr/>
          <p:nvPr/>
        </p:nvSpPr>
        <p:spPr>
          <a:xfrm>
            <a:off x="4130982" y="2702942"/>
            <a:ext cx="3915650" cy="30777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xplosion: 8 Points 24">
            <a:extLst>
              <a:ext uri="{FF2B5EF4-FFF2-40B4-BE49-F238E27FC236}">
                <a16:creationId xmlns:a16="http://schemas.microsoft.com/office/drawing/2014/main" id="{6073D180-6354-4A5E-A0E9-69A72D84387E}"/>
              </a:ext>
            </a:extLst>
          </p:cNvPr>
          <p:cNvSpPr/>
          <p:nvPr/>
        </p:nvSpPr>
        <p:spPr>
          <a:xfrm>
            <a:off x="3750004" y="1853960"/>
            <a:ext cx="2418616" cy="2195425"/>
          </a:xfrm>
          <a:prstGeom prst="irregularSeal1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Telegraf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71EAE9FA-7288-4E1A-88A5-5D59DD2BAE3B}"/>
              </a:ext>
            </a:extLst>
          </p:cNvPr>
          <p:cNvSpPr/>
          <p:nvPr/>
        </p:nvSpPr>
        <p:spPr>
          <a:xfrm>
            <a:off x="6777103" y="2068275"/>
            <a:ext cx="1328468" cy="1710771"/>
          </a:xfrm>
          <a:prstGeom prst="ca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Influx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UofU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28D53-6C28-4399-B52E-B6169B9184B5}"/>
              </a:ext>
            </a:extLst>
          </p:cNvPr>
          <p:cNvSpPr txBox="1"/>
          <p:nvPr/>
        </p:nvSpPr>
        <p:spPr>
          <a:xfrm>
            <a:off x="2177196" y="25030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Publish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DD330-FC6A-49B3-8912-34AC177FA14F}"/>
              </a:ext>
            </a:extLst>
          </p:cNvPr>
          <p:cNvSpPr txBox="1"/>
          <p:nvPr/>
        </p:nvSpPr>
        <p:spPr>
          <a:xfrm>
            <a:off x="2306775" y="2853251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Subscribe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D46A76-98C9-4A0A-B017-D66E76A3BF2D}"/>
              </a:ext>
            </a:extLst>
          </p:cNvPr>
          <p:cNvCxnSpPr>
            <a:cxnSpLocks/>
          </p:cNvCxnSpPr>
          <p:nvPr/>
        </p:nvCxnSpPr>
        <p:spPr>
          <a:xfrm>
            <a:off x="3493817" y="2654143"/>
            <a:ext cx="327901" cy="8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B47305-460B-48D2-BE49-864FCB4029FE}"/>
              </a:ext>
            </a:extLst>
          </p:cNvPr>
          <p:cNvCxnSpPr>
            <a:cxnSpLocks/>
          </p:cNvCxnSpPr>
          <p:nvPr/>
        </p:nvCxnSpPr>
        <p:spPr>
          <a:xfrm flipH="1">
            <a:off x="2007602" y="3019688"/>
            <a:ext cx="3348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A2DF3-233A-4084-A955-D45A64552F90}"/>
              </a:ext>
            </a:extLst>
          </p:cNvPr>
          <p:cNvGrpSpPr/>
          <p:nvPr/>
        </p:nvGrpSpPr>
        <p:grpSpPr>
          <a:xfrm>
            <a:off x="557457" y="1709550"/>
            <a:ext cx="1377952" cy="2494155"/>
            <a:chOff x="827117" y="1485360"/>
            <a:chExt cx="1377952" cy="2494155"/>
          </a:xfrm>
          <a:solidFill>
            <a:schemeClr val="bg1"/>
          </a:solidFill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61E0B2-2C0D-4AE2-AB1E-0D3F0840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0909" y="1485360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01108BB-A95B-45EC-B152-007297A1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2294919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50A6897-5AE7-46D3-96F2-B39F82E8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3108641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4B374-7C60-46AB-A12A-C9FE50953183}"/>
              </a:ext>
            </a:extLst>
          </p:cNvPr>
          <p:cNvSpPr txBox="1"/>
          <p:nvPr/>
        </p:nvSpPr>
        <p:spPr>
          <a:xfrm>
            <a:off x="4495082" y="1307194"/>
            <a:ext cx="9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4DA5DC-369B-47E4-803C-3209CCC19B3A}"/>
              </a:ext>
            </a:extLst>
          </p:cNvPr>
          <p:cNvSpPr txBox="1"/>
          <p:nvPr/>
        </p:nvSpPr>
        <p:spPr>
          <a:xfrm>
            <a:off x="9021377" y="1307194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43E9D-D203-4AE6-8B6B-E43E0CA94EF6}"/>
              </a:ext>
            </a:extLst>
          </p:cNvPr>
          <p:cNvSpPr txBox="1"/>
          <p:nvPr/>
        </p:nvSpPr>
        <p:spPr>
          <a:xfrm>
            <a:off x="6771748" y="13071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08643-8B7C-4BFC-B08F-CF4F59FFB94A}"/>
              </a:ext>
            </a:extLst>
          </p:cNvPr>
          <p:cNvSpPr txBox="1"/>
          <p:nvPr/>
        </p:nvSpPr>
        <p:spPr>
          <a:xfrm>
            <a:off x="696951" y="1307194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B9577-3BCD-4711-89C3-2A0A8C23ADDC}"/>
              </a:ext>
            </a:extLst>
          </p:cNvPr>
          <p:cNvSpPr txBox="1"/>
          <p:nvPr/>
        </p:nvSpPr>
        <p:spPr>
          <a:xfrm>
            <a:off x="2318152" y="1307194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B02438B8-5C82-4FB9-B633-CF7E53B5D702}"/>
              </a:ext>
            </a:extLst>
          </p:cNvPr>
          <p:cNvSpPr/>
          <p:nvPr/>
        </p:nvSpPr>
        <p:spPr>
          <a:xfrm>
            <a:off x="6777103" y="4334013"/>
            <a:ext cx="1328468" cy="1710771"/>
          </a:xfrm>
          <a:prstGeom prst="can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Google Web Server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F4A29A-8900-40F2-A1F2-61E81EB7F8D3}"/>
              </a:ext>
            </a:extLst>
          </p:cNvPr>
          <p:cNvSpPr/>
          <p:nvPr/>
        </p:nvSpPr>
        <p:spPr>
          <a:xfrm>
            <a:off x="8975421" y="2071479"/>
            <a:ext cx="1683054" cy="1104342"/>
          </a:xfrm>
          <a:prstGeom prst="rect">
            <a:avLst/>
          </a:prstGeom>
          <a:ln w="127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7139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DBBE60-02E6-4382-BF5B-9FFF34FF88D5}"/>
              </a:ext>
            </a:extLst>
          </p:cNvPr>
          <p:cNvSpPr/>
          <p:nvPr/>
        </p:nvSpPr>
        <p:spPr>
          <a:xfrm>
            <a:off x="1922663" y="2924129"/>
            <a:ext cx="2794862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0B7B03-EBAF-4E4E-9DBE-2E95A6ABC6AD}"/>
              </a:ext>
            </a:extLst>
          </p:cNvPr>
          <p:cNvSpPr/>
          <p:nvPr/>
        </p:nvSpPr>
        <p:spPr>
          <a:xfrm>
            <a:off x="1922663" y="2564480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C84B4-3A6D-4038-84A9-9B99B8B6FB1C}"/>
              </a:ext>
            </a:extLst>
          </p:cNvPr>
          <p:cNvSpPr/>
          <p:nvPr/>
        </p:nvSpPr>
        <p:spPr>
          <a:xfrm>
            <a:off x="4130981" y="2702942"/>
            <a:ext cx="6620713" cy="32924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2BBE4-2BF9-400C-9054-46D03B81BF04}"/>
              </a:ext>
            </a:extLst>
          </p:cNvPr>
          <p:cNvSpPr/>
          <p:nvPr/>
        </p:nvSpPr>
        <p:spPr>
          <a:xfrm>
            <a:off x="3924342" y="2352135"/>
            <a:ext cx="1305464" cy="948906"/>
          </a:xfrm>
          <a:prstGeom prst="rect">
            <a:avLst/>
          </a:prstGeom>
          <a:ln w="127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IoT Core</a:t>
            </a:r>
          </a:p>
        </p:txBody>
      </p:sp>
      <p:sp>
        <p:nvSpPr>
          <p:cNvPr id="25" name="Explosion: 8 Points 24">
            <a:extLst>
              <a:ext uri="{FF2B5EF4-FFF2-40B4-BE49-F238E27FC236}">
                <a16:creationId xmlns:a16="http://schemas.microsoft.com/office/drawing/2014/main" id="{6073D180-6354-4A5E-A0E9-69A72D84387E}"/>
              </a:ext>
            </a:extLst>
          </p:cNvPr>
          <p:cNvSpPr/>
          <p:nvPr/>
        </p:nvSpPr>
        <p:spPr>
          <a:xfrm>
            <a:off x="5541231" y="1826415"/>
            <a:ext cx="2418616" cy="2195425"/>
          </a:xfrm>
          <a:prstGeom prst="irregularSeal1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Function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(Node.js)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71EAE9FA-7288-4E1A-88A5-5D59DD2BAE3B}"/>
              </a:ext>
            </a:extLst>
          </p:cNvPr>
          <p:cNvSpPr/>
          <p:nvPr/>
        </p:nvSpPr>
        <p:spPr>
          <a:xfrm>
            <a:off x="8279083" y="2089706"/>
            <a:ext cx="1328468" cy="1640455"/>
          </a:xfrm>
          <a:prstGeom prst="ca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Big Query</a:t>
            </a:r>
          </a:p>
        </p:txBody>
      </p:sp>
      <p:sp>
        <p:nvSpPr>
          <p:cNvPr id="30" name="Wave 29">
            <a:extLst>
              <a:ext uri="{FF2B5EF4-FFF2-40B4-BE49-F238E27FC236}">
                <a16:creationId xmlns:a16="http://schemas.microsoft.com/office/drawing/2014/main" id="{396BA5FB-9668-40E2-A968-ED1D8A3635D4}"/>
              </a:ext>
            </a:extLst>
          </p:cNvPr>
          <p:cNvSpPr/>
          <p:nvPr/>
        </p:nvSpPr>
        <p:spPr>
          <a:xfrm>
            <a:off x="10081711" y="2134319"/>
            <a:ext cx="1584385" cy="1640455"/>
          </a:xfrm>
          <a:prstGeom prst="wave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Google Data Studios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9F5939-510C-428A-A321-96E8A8D5E65F}"/>
              </a:ext>
            </a:extLst>
          </p:cNvPr>
          <p:cNvSpPr txBox="1"/>
          <p:nvPr/>
        </p:nvSpPr>
        <p:spPr>
          <a:xfrm>
            <a:off x="3763414" y="1307194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 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28D53-6C28-4399-B52E-B6169B9184B5}"/>
              </a:ext>
            </a:extLst>
          </p:cNvPr>
          <p:cNvSpPr txBox="1"/>
          <p:nvPr/>
        </p:nvSpPr>
        <p:spPr>
          <a:xfrm>
            <a:off x="2177196" y="25030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Publish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DD330-FC6A-49B3-8912-34AC177FA14F}"/>
              </a:ext>
            </a:extLst>
          </p:cNvPr>
          <p:cNvSpPr txBox="1"/>
          <p:nvPr/>
        </p:nvSpPr>
        <p:spPr>
          <a:xfrm>
            <a:off x="2306775" y="2853251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Subscribe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D46A76-98C9-4A0A-B017-D66E76A3BF2D}"/>
              </a:ext>
            </a:extLst>
          </p:cNvPr>
          <p:cNvCxnSpPr>
            <a:cxnSpLocks/>
          </p:cNvCxnSpPr>
          <p:nvPr/>
        </p:nvCxnSpPr>
        <p:spPr>
          <a:xfrm>
            <a:off x="3493817" y="2654143"/>
            <a:ext cx="327901" cy="8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B47305-460B-48D2-BE49-864FCB4029FE}"/>
              </a:ext>
            </a:extLst>
          </p:cNvPr>
          <p:cNvCxnSpPr>
            <a:cxnSpLocks/>
          </p:cNvCxnSpPr>
          <p:nvPr/>
        </p:nvCxnSpPr>
        <p:spPr>
          <a:xfrm flipH="1">
            <a:off x="2007602" y="3019688"/>
            <a:ext cx="3348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A2DF3-233A-4084-A955-D45A64552F90}"/>
              </a:ext>
            </a:extLst>
          </p:cNvPr>
          <p:cNvGrpSpPr/>
          <p:nvPr/>
        </p:nvGrpSpPr>
        <p:grpSpPr>
          <a:xfrm>
            <a:off x="557457" y="1709550"/>
            <a:ext cx="1377952" cy="2494155"/>
            <a:chOff x="827117" y="1485360"/>
            <a:chExt cx="1377952" cy="2494155"/>
          </a:xfrm>
          <a:solidFill>
            <a:schemeClr val="bg1"/>
          </a:solidFill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61E0B2-2C0D-4AE2-AB1E-0D3F0840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0909" y="1485360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01108BB-A95B-45EC-B152-007297A1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2294919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50A6897-5AE7-46D3-96F2-B39F82E8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3108641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4B374-7C60-46AB-A12A-C9FE50953183}"/>
              </a:ext>
            </a:extLst>
          </p:cNvPr>
          <p:cNvSpPr txBox="1"/>
          <p:nvPr/>
        </p:nvSpPr>
        <p:spPr>
          <a:xfrm>
            <a:off x="5741289" y="130719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IoT to DB Broker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4DA5DC-369B-47E4-803C-3209CCC19B3A}"/>
              </a:ext>
            </a:extLst>
          </p:cNvPr>
          <p:cNvSpPr txBox="1"/>
          <p:nvPr/>
        </p:nvSpPr>
        <p:spPr>
          <a:xfrm>
            <a:off x="10074955" y="1307194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43E9D-D203-4AE6-8B6B-E43E0CA94EF6}"/>
              </a:ext>
            </a:extLst>
          </p:cNvPr>
          <p:cNvSpPr txBox="1"/>
          <p:nvPr/>
        </p:nvSpPr>
        <p:spPr>
          <a:xfrm>
            <a:off x="8338023" y="13071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08643-8B7C-4BFC-B08F-CF4F59FFB94A}"/>
              </a:ext>
            </a:extLst>
          </p:cNvPr>
          <p:cNvSpPr txBox="1"/>
          <p:nvPr/>
        </p:nvSpPr>
        <p:spPr>
          <a:xfrm>
            <a:off x="696951" y="1307194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B9577-3BCD-4711-89C3-2A0A8C23ADDC}"/>
              </a:ext>
            </a:extLst>
          </p:cNvPr>
          <p:cNvSpPr txBox="1"/>
          <p:nvPr/>
        </p:nvSpPr>
        <p:spPr>
          <a:xfrm>
            <a:off x="2318152" y="1307194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8838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DBBE60-02E6-4382-BF5B-9FFF34FF88D5}"/>
              </a:ext>
            </a:extLst>
          </p:cNvPr>
          <p:cNvSpPr/>
          <p:nvPr/>
        </p:nvSpPr>
        <p:spPr>
          <a:xfrm>
            <a:off x="1922663" y="2924129"/>
            <a:ext cx="2794862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0B7B03-EBAF-4E4E-9DBE-2E95A6ABC6AD}"/>
              </a:ext>
            </a:extLst>
          </p:cNvPr>
          <p:cNvSpPr/>
          <p:nvPr/>
        </p:nvSpPr>
        <p:spPr>
          <a:xfrm>
            <a:off x="1922663" y="2564480"/>
            <a:ext cx="2702526" cy="18451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C84B4-3A6D-4038-84A9-9B99B8B6FB1C}"/>
              </a:ext>
            </a:extLst>
          </p:cNvPr>
          <p:cNvSpPr/>
          <p:nvPr/>
        </p:nvSpPr>
        <p:spPr>
          <a:xfrm>
            <a:off x="4130981" y="2702942"/>
            <a:ext cx="6620713" cy="32924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2BBE4-2BF9-400C-9054-46D03B81BF04}"/>
              </a:ext>
            </a:extLst>
          </p:cNvPr>
          <p:cNvSpPr/>
          <p:nvPr/>
        </p:nvSpPr>
        <p:spPr>
          <a:xfrm>
            <a:off x="3924342" y="2352135"/>
            <a:ext cx="1305464" cy="948906"/>
          </a:xfrm>
          <a:prstGeom prst="rect">
            <a:avLst/>
          </a:prstGeom>
          <a:ln w="127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IoT Cloud Connection</a:t>
            </a:r>
          </a:p>
        </p:txBody>
      </p:sp>
      <p:sp>
        <p:nvSpPr>
          <p:cNvPr id="25" name="Explosion: 8 Points 24">
            <a:extLst>
              <a:ext uri="{FF2B5EF4-FFF2-40B4-BE49-F238E27FC236}">
                <a16:creationId xmlns:a16="http://schemas.microsoft.com/office/drawing/2014/main" id="{6073D180-6354-4A5E-A0E9-69A72D84387E}"/>
              </a:ext>
            </a:extLst>
          </p:cNvPr>
          <p:cNvSpPr/>
          <p:nvPr/>
        </p:nvSpPr>
        <p:spPr>
          <a:xfrm>
            <a:off x="5541231" y="1826415"/>
            <a:ext cx="2418616" cy="2195425"/>
          </a:xfrm>
          <a:prstGeom prst="irregularSeal1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Function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(Node.js)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71EAE9FA-7288-4E1A-88A5-5D59DD2BAE3B}"/>
              </a:ext>
            </a:extLst>
          </p:cNvPr>
          <p:cNvSpPr/>
          <p:nvPr/>
        </p:nvSpPr>
        <p:spPr>
          <a:xfrm>
            <a:off x="8279083" y="2089706"/>
            <a:ext cx="1328468" cy="1640455"/>
          </a:xfrm>
          <a:prstGeom prst="ca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Cloud-based DB</a:t>
            </a:r>
          </a:p>
        </p:txBody>
      </p:sp>
      <p:sp>
        <p:nvSpPr>
          <p:cNvPr id="30" name="Wave 29">
            <a:extLst>
              <a:ext uri="{FF2B5EF4-FFF2-40B4-BE49-F238E27FC236}">
                <a16:creationId xmlns:a16="http://schemas.microsoft.com/office/drawing/2014/main" id="{396BA5FB-9668-40E2-A968-ED1D8A3635D4}"/>
              </a:ext>
            </a:extLst>
          </p:cNvPr>
          <p:cNvSpPr/>
          <p:nvPr/>
        </p:nvSpPr>
        <p:spPr>
          <a:xfrm>
            <a:off x="10081711" y="2134319"/>
            <a:ext cx="1584385" cy="1640455"/>
          </a:xfrm>
          <a:prstGeom prst="wave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Cloud-based Visualization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9F5939-510C-428A-A321-96E8A8D5E65F}"/>
              </a:ext>
            </a:extLst>
          </p:cNvPr>
          <p:cNvSpPr txBox="1"/>
          <p:nvPr/>
        </p:nvSpPr>
        <p:spPr>
          <a:xfrm>
            <a:off x="3763414" y="1307194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 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28D53-6C28-4399-B52E-B6169B9184B5}"/>
              </a:ext>
            </a:extLst>
          </p:cNvPr>
          <p:cNvSpPr txBox="1"/>
          <p:nvPr/>
        </p:nvSpPr>
        <p:spPr>
          <a:xfrm>
            <a:off x="2177196" y="25030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Publish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DD330-FC6A-49B3-8912-34AC177FA14F}"/>
              </a:ext>
            </a:extLst>
          </p:cNvPr>
          <p:cNvSpPr txBox="1"/>
          <p:nvPr/>
        </p:nvSpPr>
        <p:spPr>
          <a:xfrm>
            <a:off x="2306775" y="2853251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MQTT Subscribe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D46A76-98C9-4A0A-B017-D66E76A3BF2D}"/>
              </a:ext>
            </a:extLst>
          </p:cNvPr>
          <p:cNvCxnSpPr>
            <a:cxnSpLocks/>
          </p:cNvCxnSpPr>
          <p:nvPr/>
        </p:nvCxnSpPr>
        <p:spPr>
          <a:xfrm>
            <a:off x="3493817" y="2654143"/>
            <a:ext cx="327901" cy="8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B47305-460B-48D2-BE49-864FCB4029FE}"/>
              </a:ext>
            </a:extLst>
          </p:cNvPr>
          <p:cNvCxnSpPr>
            <a:cxnSpLocks/>
          </p:cNvCxnSpPr>
          <p:nvPr/>
        </p:nvCxnSpPr>
        <p:spPr>
          <a:xfrm flipH="1">
            <a:off x="2007602" y="3019688"/>
            <a:ext cx="3348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A2DF3-233A-4084-A955-D45A64552F90}"/>
              </a:ext>
            </a:extLst>
          </p:cNvPr>
          <p:cNvGrpSpPr/>
          <p:nvPr/>
        </p:nvGrpSpPr>
        <p:grpSpPr>
          <a:xfrm>
            <a:off x="557457" y="1709550"/>
            <a:ext cx="1377952" cy="2494155"/>
            <a:chOff x="827117" y="1485360"/>
            <a:chExt cx="1377952" cy="2494155"/>
          </a:xfrm>
          <a:solidFill>
            <a:schemeClr val="bg1"/>
          </a:solidFill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61E0B2-2C0D-4AE2-AB1E-0D3F0840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0909" y="1485360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01108BB-A95B-45EC-B152-007297A1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2294919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50A6897-5AE7-46D3-96F2-B39F82E8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7117" y="3108641"/>
              <a:ext cx="1374160" cy="8708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4B374-7C60-46AB-A12A-C9FE50953183}"/>
              </a:ext>
            </a:extLst>
          </p:cNvPr>
          <p:cNvSpPr txBox="1"/>
          <p:nvPr/>
        </p:nvSpPr>
        <p:spPr>
          <a:xfrm>
            <a:off x="5741289" y="130719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IoT to DB Broker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4DA5DC-369B-47E4-803C-3209CCC19B3A}"/>
              </a:ext>
            </a:extLst>
          </p:cNvPr>
          <p:cNvSpPr txBox="1"/>
          <p:nvPr/>
        </p:nvSpPr>
        <p:spPr>
          <a:xfrm>
            <a:off x="10074955" y="1307194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43E9D-D203-4AE6-8B6B-E43E0CA94EF6}"/>
              </a:ext>
            </a:extLst>
          </p:cNvPr>
          <p:cNvSpPr txBox="1"/>
          <p:nvPr/>
        </p:nvSpPr>
        <p:spPr>
          <a:xfrm>
            <a:off x="8338023" y="13071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08643-8B7C-4BFC-B08F-CF4F59FFB94A}"/>
              </a:ext>
            </a:extLst>
          </p:cNvPr>
          <p:cNvSpPr txBox="1"/>
          <p:nvPr/>
        </p:nvSpPr>
        <p:spPr>
          <a:xfrm>
            <a:off x="696951" y="1307194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B9577-3BCD-4711-89C3-2A0A8C23ADDC}"/>
              </a:ext>
            </a:extLst>
          </p:cNvPr>
          <p:cNvSpPr txBox="1"/>
          <p:nvPr/>
        </p:nvSpPr>
        <p:spPr>
          <a:xfrm>
            <a:off x="2318152" y="1307194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34116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9E231-BECE-47BE-A092-854D5DB20F93}"/>
              </a:ext>
            </a:extLst>
          </p:cNvPr>
          <p:cNvSpPr txBox="1"/>
          <p:nvPr/>
        </p:nvSpPr>
        <p:spPr>
          <a:xfrm>
            <a:off x="0" y="117806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aqandu</a:t>
            </a:r>
            <a:endParaRPr lang="en-US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BC6E14-5B5D-4227-9515-0DCDBD7D0AC2}"/>
              </a:ext>
            </a:extLst>
          </p:cNvPr>
          <p:cNvSpPr/>
          <p:nvPr/>
        </p:nvSpPr>
        <p:spPr>
          <a:xfrm>
            <a:off x="1100138" y="665951"/>
            <a:ext cx="1878806" cy="40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5D4D7-147D-467E-8058-5957B462D650}"/>
              </a:ext>
            </a:extLst>
          </p:cNvPr>
          <p:cNvSpPr/>
          <p:nvPr/>
        </p:nvSpPr>
        <p:spPr>
          <a:xfrm>
            <a:off x="1228727" y="1061790"/>
            <a:ext cx="1621625" cy="1107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  <a:p>
            <a:pPr algn="ctr"/>
            <a:r>
              <a:rPr lang="en-US" dirty="0"/>
              <a:t>(GCP)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CBDB99-CF8B-435C-ADDE-E037AA3F801B}"/>
              </a:ext>
            </a:extLst>
          </p:cNvPr>
          <p:cNvSpPr/>
          <p:nvPr/>
        </p:nvSpPr>
        <p:spPr>
          <a:xfrm>
            <a:off x="1228726" y="2258810"/>
            <a:ext cx="1621626" cy="1107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Server</a:t>
            </a:r>
          </a:p>
          <a:p>
            <a:pPr algn="ctr"/>
            <a:r>
              <a:rPr lang="en-US" dirty="0"/>
              <a:t>(GCP)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5D588-E9C7-4D46-8E1F-6C27FFDF750E}"/>
              </a:ext>
            </a:extLst>
          </p:cNvPr>
          <p:cNvSpPr/>
          <p:nvPr/>
        </p:nvSpPr>
        <p:spPr>
          <a:xfrm>
            <a:off x="1239115" y="3445311"/>
            <a:ext cx="1621625" cy="1107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Influx DB</a:t>
            </a:r>
          </a:p>
          <a:p>
            <a:pPr algn="ctr"/>
            <a:r>
              <a:rPr lang="en-US" dirty="0"/>
              <a:t>(CADE)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9D195B61-56DB-43B1-890D-D1CE1B7B4BA5}"/>
              </a:ext>
            </a:extLst>
          </p:cNvPr>
          <p:cNvSpPr/>
          <p:nvPr/>
        </p:nvSpPr>
        <p:spPr>
          <a:xfrm>
            <a:off x="1859370" y="1890005"/>
            <a:ext cx="381117" cy="580572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E6C5D8B6-7616-48A9-87D3-13CB78439AFA}"/>
              </a:ext>
            </a:extLst>
          </p:cNvPr>
          <p:cNvSpPr/>
          <p:nvPr/>
        </p:nvSpPr>
        <p:spPr>
          <a:xfrm>
            <a:off x="1877227" y="3103438"/>
            <a:ext cx="381117" cy="580572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16CA2-F124-4D77-899D-C5C644E71F79}"/>
              </a:ext>
            </a:extLst>
          </p:cNvPr>
          <p:cNvSpPr/>
          <p:nvPr/>
        </p:nvSpPr>
        <p:spPr>
          <a:xfrm>
            <a:off x="3107536" y="665951"/>
            <a:ext cx="1878806" cy="40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Future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(1xGCP project)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8C13E-7993-4340-83BF-47EFA57E6BDE}"/>
              </a:ext>
            </a:extLst>
          </p:cNvPr>
          <p:cNvSpPr/>
          <p:nvPr/>
        </p:nvSpPr>
        <p:spPr>
          <a:xfrm>
            <a:off x="3180765" y="1510099"/>
            <a:ext cx="1621625" cy="1107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  <a:p>
            <a:pPr algn="ctr"/>
            <a:r>
              <a:rPr lang="en-US" dirty="0"/>
              <a:t>w/Flask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A0D562-7936-474A-822C-BFDAFC7555C2}"/>
              </a:ext>
            </a:extLst>
          </p:cNvPr>
          <p:cNvSpPr/>
          <p:nvPr/>
        </p:nvSpPr>
        <p:spPr>
          <a:xfrm>
            <a:off x="3236130" y="3461527"/>
            <a:ext cx="1621625" cy="1107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BigQuery</a:t>
            </a:r>
            <a:r>
              <a:rPr lang="en-US" dirty="0"/>
              <a:t> DB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345C65DD-8E91-4DA4-BD0A-06ECB6D04501}"/>
              </a:ext>
            </a:extLst>
          </p:cNvPr>
          <p:cNvSpPr/>
          <p:nvPr/>
        </p:nvSpPr>
        <p:spPr>
          <a:xfrm>
            <a:off x="3856380" y="2389522"/>
            <a:ext cx="381117" cy="1294487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46267-B902-48EA-9E5C-9F7E9A0D9F04}"/>
              </a:ext>
            </a:extLst>
          </p:cNvPr>
          <p:cNvSpPr txBox="1"/>
          <p:nvPr/>
        </p:nvSpPr>
        <p:spPr>
          <a:xfrm>
            <a:off x="6095999" y="142731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Cloud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DC59A-1DAB-40DA-A045-93F7E8390859}"/>
              </a:ext>
            </a:extLst>
          </p:cNvPr>
          <p:cNvSpPr txBox="1"/>
          <p:nvPr/>
        </p:nvSpPr>
        <p:spPr>
          <a:xfrm>
            <a:off x="135732" y="4844481"/>
            <a:ext cx="5960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342900" indent="-342900">
              <a:buAutoNum type="arabicPeriod"/>
            </a:pPr>
            <a:r>
              <a:rPr lang="en-US" dirty="0"/>
              <a:t>Create </a:t>
            </a:r>
            <a:r>
              <a:rPr lang="en-US" dirty="0" err="1"/>
              <a:t>BigQuery</a:t>
            </a:r>
            <a:r>
              <a:rPr lang="en-US" dirty="0"/>
              <a:t> instance in </a:t>
            </a:r>
            <a:r>
              <a:rPr lang="en-US" dirty="0" err="1"/>
              <a:t>aqandu</a:t>
            </a:r>
            <a:r>
              <a:rPr lang="en-US" dirty="0"/>
              <a:t> project</a:t>
            </a:r>
          </a:p>
          <a:p>
            <a:pPr marL="342900" indent="-342900">
              <a:buAutoNum type="arabicPeriod"/>
            </a:pPr>
            <a:r>
              <a:rPr lang="en-US" dirty="0"/>
              <a:t>Web App pull data from </a:t>
            </a:r>
            <a:r>
              <a:rPr lang="en-US" dirty="0" err="1"/>
              <a:t>BigQuery</a:t>
            </a:r>
            <a:r>
              <a:rPr lang="en-US" dirty="0"/>
              <a:t> for visualization</a:t>
            </a:r>
          </a:p>
          <a:p>
            <a:pPr marL="342900" indent="-342900">
              <a:buAutoNum type="arabicPeriod"/>
            </a:pPr>
            <a:r>
              <a:rPr lang="en-US" dirty="0"/>
              <a:t>Replicate Flask server API into the Web App</a:t>
            </a:r>
          </a:p>
          <a:p>
            <a:pPr marL="342900" indent="-342900">
              <a:buAutoNum type="arabicPeriod"/>
            </a:pPr>
            <a:r>
              <a:rPr lang="en-US" dirty="0"/>
              <a:t>Login credentials WILL NOT be duplicated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181C13-E117-4FF1-B79E-A18ADF3BAD72}"/>
              </a:ext>
            </a:extLst>
          </p:cNvPr>
          <p:cNvSpPr/>
          <p:nvPr/>
        </p:nvSpPr>
        <p:spPr>
          <a:xfrm>
            <a:off x="7153272" y="665951"/>
            <a:ext cx="3805232" cy="40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9DD5E-BB7F-4963-B7D0-9714C76DC9F3}"/>
              </a:ext>
            </a:extLst>
          </p:cNvPr>
          <p:cNvSpPr/>
          <p:nvPr/>
        </p:nvSpPr>
        <p:spPr>
          <a:xfrm>
            <a:off x="7281866" y="1017922"/>
            <a:ext cx="1621625" cy="11072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  <a:p>
            <a:pPr algn="ctr"/>
            <a:r>
              <a:rPr lang="en-US" dirty="0"/>
              <a:t>w/Flask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2E9CF-6FB5-4265-B6A0-CB6CBB8BC1FB}"/>
              </a:ext>
            </a:extLst>
          </p:cNvPr>
          <p:cNvSpPr/>
          <p:nvPr/>
        </p:nvSpPr>
        <p:spPr>
          <a:xfrm>
            <a:off x="7281866" y="3197208"/>
            <a:ext cx="1621625" cy="11072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BigQuery</a:t>
            </a:r>
            <a:r>
              <a:rPr lang="en-US" dirty="0"/>
              <a:t> DB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FA970035-22DB-416B-A6E0-BBEBAAB9C37D}"/>
              </a:ext>
            </a:extLst>
          </p:cNvPr>
          <p:cNvSpPr/>
          <p:nvPr/>
        </p:nvSpPr>
        <p:spPr>
          <a:xfrm>
            <a:off x="7902116" y="1884898"/>
            <a:ext cx="381117" cy="1544102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CE9372-EFF4-428B-9DE4-B944908D746F}"/>
              </a:ext>
            </a:extLst>
          </p:cNvPr>
          <p:cNvSpPr/>
          <p:nvPr/>
        </p:nvSpPr>
        <p:spPr>
          <a:xfrm>
            <a:off x="9197578" y="1005559"/>
            <a:ext cx="1621625" cy="11072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  <a:p>
            <a:pPr algn="ctr"/>
            <a:r>
              <a:rPr lang="en-US" dirty="0"/>
              <a:t>Wearable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1E45B-A448-4510-B1DB-C0B053D2CA39}"/>
              </a:ext>
            </a:extLst>
          </p:cNvPr>
          <p:cNvSpPr txBox="1"/>
          <p:nvPr/>
        </p:nvSpPr>
        <p:spPr>
          <a:xfrm>
            <a:off x="6217445" y="4834644"/>
            <a:ext cx="5960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342900" indent="-342900">
              <a:buAutoNum type="arabicPeriod"/>
            </a:pPr>
            <a:r>
              <a:rPr lang="en-US" dirty="0"/>
              <a:t>Maintain as is making incremental improvements in system as required</a:t>
            </a:r>
          </a:p>
          <a:p>
            <a:pPr marL="342900" indent="-342900">
              <a:buAutoNum type="arabicPeriod"/>
            </a:pPr>
            <a:r>
              <a:rPr lang="en-US" dirty="0"/>
              <a:t>Continue work on API to support mobile app and wearable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DBCFCD-2222-4F6A-B47E-7B49C3BB2459}"/>
              </a:ext>
            </a:extLst>
          </p:cNvPr>
          <p:cNvSpPr/>
          <p:nvPr/>
        </p:nvSpPr>
        <p:spPr>
          <a:xfrm>
            <a:off x="9120185" y="3184845"/>
            <a:ext cx="1621625" cy="11072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Firebase </a:t>
            </a:r>
          </a:p>
          <a:p>
            <a:pPr algn="ctr"/>
            <a:r>
              <a:rPr lang="en-US" dirty="0"/>
              <a:t>User Credentials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99E91-2303-4713-A925-286D1844E6C8}"/>
              </a:ext>
            </a:extLst>
          </p:cNvPr>
          <p:cNvCxnSpPr/>
          <p:nvPr/>
        </p:nvCxnSpPr>
        <p:spPr>
          <a:xfrm>
            <a:off x="6095999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1AC94F7B-02BE-42E0-AA8A-1ABCAECAB950}"/>
              </a:ext>
            </a:extLst>
          </p:cNvPr>
          <p:cNvSpPr/>
          <p:nvPr/>
        </p:nvSpPr>
        <p:spPr>
          <a:xfrm>
            <a:off x="9740438" y="1884898"/>
            <a:ext cx="381117" cy="154410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F648B-8E37-4D3A-A496-9592A418F828}"/>
              </a:ext>
            </a:extLst>
          </p:cNvPr>
          <p:cNvSpPr/>
          <p:nvPr/>
        </p:nvSpPr>
        <p:spPr>
          <a:xfrm>
            <a:off x="8103397" y="2459357"/>
            <a:ext cx="1802603" cy="2409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E58CB4-D20C-4AC6-A9B5-145C500D7F1D}"/>
              </a:ext>
            </a:extLst>
          </p:cNvPr>
          <p:cNvSpPr/>
          <p:nvPr/>
        </p:nvSpPr>
        <p:spPr>
          <a:xfrm>
            <a:off x="9852025" y="2405719"/>
            <a:ext cx="136525" cy="333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4B2862-162C-4302-AC6C-64BDBE23624A}"/>
              </a:ext>
            </a:extLst>
          </p:cNvPr>
          <p:cNvSpPr/>
          <p:nvPr/>
        </p:nvSpPr>
        <p:spPr>
          <a:xfrm>
            <a:off x="8039897" y="2389522"/>
            <a:ext cx="136525" cy="333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174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Gale</dc:creator>
  <cp:lastModifiedBy>Scott Gale</cp:lastModifiedBy>
  <cp:revision>20</cp:revision>
  <dcterms:created xsi:type="dcterms:W3CDTF">2019-02-03T04:54:59Z</dcterms:created>
  <dcterms:modified xsi:type="dcterms:W3CDTF">2020-02-13T15:47:21Z</dcterms:modified>
</cp:coreProperties>
</file>