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30CE-0E15-4D23-8C77-53E5E82ED74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8890-0416-4859-9F09-6FC2F33C1E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69891" y="12954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9891" y="29718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9891" y="46482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6869991" y="41910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27091" y="2514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4291" y="2514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/>
          <p:cNvSpPr/>
          <p:nvPr/>
        </p:nvSpPr>
        <p:spPr>
          <a:xfrm>
            <a:off x="1726491" y="4800600"/>
            <a:ext cx="1447800" cy="914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0291" y="29718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DatabaseUtil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0291" y="12954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6" idx="1"/>
          </p:cNvCxnSpPr>
          <p:nvPr/>
        </p:nvCxnSpPr>
        <p:spPr>
          <a:xfrm>
            <a:off x="3174291" y="5257800"/>
            <a:ext cx="2895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  <a:endCxn id="17" idx="3"/>
          </p:cNvCxnSpPr>
          <p:nvPr/>
        </p:nvCxnSpPr>
        <p:spPr>
          <a:xfrm flipH="1">
            <a:off x="3250491" y="35814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2291" y="2514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5" idx="1"/>
          </p:cNvCxnSpPr>
          <p:nvPr/>
        </p:nvCxnSpPr>
        <p:spPr>
          <a:xfrm>
            <a:off x="2450391" y="41910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3250491" y="1905000"/>
            <a:ext cx="2819400" cy="1295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8091" y="4267200"/>
            <a:ext cx="807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Flow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36491" y="259080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actions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004586" y="2590800"/>
            <a:ext cx="84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3891" y="3657600"/>
            <a:ext cx="177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 access requests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64891" y="495300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Mapping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555291" y="1600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Utility tasks requests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2291" y="26186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Utility tasks requests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488491" y="4343400"/>
            <a:ext cx="12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 queries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3250491" y="3962400"/>
            <a:ext cx="28194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98291" y="4495800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CRUD model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Do</dc:creator>
  <cp:lastModifiedBy>Anh Do</cp:lastModifiedBy>
  <cp:revision>17</cp:revision>
  <dcterms:created xsi:type="dcterms:W3CDTF">2017-02-21T23:27:02Z</dcterms:created>
  <dcterms:modified xsi:type="dcterms:W3CDTF">2017-02-22T00:03:33Z</dcterms:modified>
</cp:coreProperties>
</file>