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>
        <p:scale>
          <a:sx n="120" d="100"/>
          <a:sy n="120" d="100"/>
        </p:scale>
        <p:origin x="-696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B8D7E-0A77-B340-8F79-8C30F4BD37C7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0E70-48E1-1D4D-B044-83D41D3B5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4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D808-C8D1-8C4D-9F88-32CA89E3F4A2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060A-07B4-2F46-A354-1C5281776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1458" y="1105775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Initialize </a:t>
            </a:r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6434" y="1105775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Getting Reviews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0908" y="112254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Elaborate Requirement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6434" y="201193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50909" y="2009722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Develop &amp; Commit the Patch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50908" y="2934159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Voting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192354" y="2158210"/>
            <a:ext cx="1058558" cy="8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794586" y="2934159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Public release</a:t>
            </a:r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8896828" y="3208479"/>
            <a:ext cx="8977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6"/>
            <a:endCxn id="4" idx="1"/>
          </p:cNvCxnSpPr>
          <p:nvPr/>
        </p:nvCxnSpPr>
        <p:spPr>
          <a:xfrm flipV="1">
            <a:off x="1412442" y="1380095"/>
            <a:ext cx="599016" cy="1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0442" y="103892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17183" y="317816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Pass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33748" y="2934159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Cancel</a:t>
            </a:r>
          </a:p>
        </p:txBody>
      </p:sp>
      <p:cxnSp>
        <p:nvCxnSpPr>
          <p:cNvPr id="30" name="Straight Arrow Connector 29"/>
          <p:cNvCxnSpPr>
            <a:stCxn id="21" idx="1"/>
            <a:endCxn id="29" idx="3"/>
          </p:cNvCxnSpPr>
          <p:nvPr/>
        </p:nvCxnSpPr>
        <p:spPr>
          <a:xfrm flipH="1">
            <a:off x="6179668" y="3208479"/>
            <a:ext cx="10712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4612" y="3177415"/>
            <a:ext cx="47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Veto</a:t>
            </a:r>
          </a:p>
        </p:txBody>
      </p:sp>
      <p:sp>
        <p:nvSpPr>
          <p:cNvPr id="32" name="Oval 31"/>
          <p:cNvSpPr/>
          <p:nvPr/>
        </p:nvSpPr>
        <p:spPr>
          <a:xfrm>
            <a:off x="7666220" y="3712342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End</a:t>
            </a:r>
          </a:p>
        </p:txBody>
      </p:sp>
      <p:cxnSp>
        <p:nvCxnSpPr>
          <p:cNvPr id="33" name="Shape 32"/>
          <p:cNvCxnSpPr>
            <a:stCxn id="23" idx="2"/>
            <a:endCxn id="32" idx="6"/>
          </p:cNvCxnSpPr>
          <p:nvPr/>
        </p:nvCxnSpPr>
        <p:spPr>
          <a:xfrm rot="5400000">
            <a:off x="9236662" y="2674357"/>
            <a:ext cx="572443" cy="218932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9" idx="2"/>
            <a:endCxn id="32" idx="2"/>
          </p:cNvCxnSpPr>
          <p:nvPr/>
        </p:nvCxnSpPr>
        <p:spPr>
          <a:xfrm rot="16200000" flipH="1">
            <a:off x="6225243" y="2614264"/>
            <a:ext cx="572443" cy="230951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3"/>
            <a:endCxn id="6" idx="1"/>
          </p:cNvCxnSpPr>
          <p:nvPr/>
        </p:nvCxnSpPr>
        <p:spPr>
          <a:xfrm>
            <a:off x="3657378" y="1380095"/>
            <a:ext cx="889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18" idx="0"/>
          </p:cNvCxnSpPr>
          <p:nvPr/>
        </p:nvCxnSpPr>
        <p:spPr>
          <a:xfrm>
            <a:off x="8073868" y="1671180"/>
            <a:ext cx="1" cy="338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2"/>
            <a:endCxn id="16" idx="0"/>
          </p:cNvCxnSpPr>
          <p:nvPr/>
        </p:nvCxnSpPr>
        <p:spPr>
          <a:xfrm>
            <a:off x="5369394" y="1654415"/>
            <a:ext cx="0" cy="357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184597" y="2440770"/>
            <a:ext cx="1066311" cy="14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  <a:endCxn id="21" idx="0"/>
          </p:cNvCxnSpPr>
          <p:nvPr/>
        </p:nvCxnSpPr>
        <p:spPr>
          <a:xfrm flipH="1">
            <a:off x="8073868" y="2558362"/>
            <a:ext cx="1" cy="375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6196231" y="1252408"/>
            <a:ext cx="1058558" cy="8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188474" y="1534968"/>
            <a:ext cx="1066311" cy="14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2863" y="1066283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Initialize </a:t>
            </a:r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863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2863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Elaboration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45438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5438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Develop &amp; Commit the Patch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5438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Voting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00048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02863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Public release</a:t>
            </a:r>
          </a:p>
        </p:txBody>
      </p:sp>
      <p:cxnSp>
        <p:nvCxnSpPr>
          <p:cNvPr id="26" name="Straight Arrow Connector 25"/>
          <p:cNvCxnSpPr>
            <a:stCxn id="27" idx="6"/>
            <a:endCxn id="4" idx="1"/>
          </p:cNvCxnSpPr>
          <p:nvPr/>
        </p:nvCxnSpPr>
        <p:spPr>
          <a:xfrm>
            <a:off x="5288719" y="1340603"/>
            <a:ext cx="1014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6719" y="997703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1628" y="40068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Pass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45438" y="4990631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Cancel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9933" y="4624002"/>
            <a:ext cx="47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Veto</a:t>
            </a:r>
          </a:p>
        </p:txBody>
      </p:sp>
      <p:sp>
        <p:nvSpPr>
          <p:cNvPr id="32" name="Oval 31"/>
          <p:cNvSpPr/>
          <p:nvPr/>
        </p:nvSpPr>
        <p:spPr>
          <a:xfrm>
            <a:off x="6750712" y="491528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End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>
            <a:off x="7125823" y="1614923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88719" y="2596011"/>
            <a:ext cx="0" cy="432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3"/>
            <a:endCxn id="6" idx="1"/>
          </p:cNvCxnSpPr>
          <p:nvPr/>
        </p:nvCxnSpPr>
        <p:spPr>
          <a:xfrm>
            <a:off x="5691358" y="2321690"/>
            <a:ext cx="611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1359" y="3338060"/>
            <a:ext cx="6115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91358" y="4286655"/>
            <a:ext cx="611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68397" y="4558184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3"/>
            <a:endCxn id="32" idx="2"/>
          </p:cNvCxnSpPr>
          <p:nvPr/>
        </p:nvCxnSpPr>
        <p:spPr>
          <a:xfrm flipV="1">
            <a:off x="5691358" y="5258189"/>
            <a:ext cx="1059354" cy="6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32" idx="0"/>
          </p:cNvCxnSpPr>
          <p:nvPr/>
        </p:nvCxnSpPr>
        <p:spPr>
          <a:xfrm>
            <a:off x="7125823" y="4558184"/>
            <a:ext cx="5889" cy="357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9995" y="3577097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24041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512711" y="2596010"/>
            <a:ext cx="1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5691360" y="2549556"/>
            <a:ext cx="611504" cy="546756"/>
          </a:xfrm>
          <a:prstGeom prst="bentConnector3">
            <a:avLst>
              <a:gd name="adj1" fmla="val 5233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2863" y="1066283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Initialize </a:t>
            </a:r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863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2863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Elaborate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</a:t>
            </a:r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Impl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45438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5438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Develop &amp; Commit the Patch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5438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Voting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02863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Public release</a:t>
            </a:r>
          </a:p>
        </p:txBody>
      </p:sp>
      <p:cxnSp>
        <p:nvCxnSpPr>
          <p:cNvPr id="26" name="Straight Arrow Connector 25"/>
          <p:cNvCxnSpPr>
            <a:stCxn id="27" idx="6"/>
            <a:endCxn id="4" idx="1"/>
          </p:cNvCxnSpPr>
          <p:nvPr/>
        </p:nvCxnSpPr>
        <p:spPr>
          <a:xfrm>
            <a:off x="5288719" y="1340603"/>
            <a:ext cx="1014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6719" y="997703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1628" y="40068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Pass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45438" y="4990631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Cancel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9933" y="4624002"/>
            <a:ext cx="47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Veto</a:t>
            </a:r>
          </a:p>
        </p:txBody>
      </p:sp>
      <p:sp>
        <p:nvSpPr>
          <p:cNvPr id="32" name="Oval 31"/>
          <p:cNvSpPr/>
          <p:nvPr/>
        </p:nvSpPr>
        <p:spPr>
          <a:xfrm>
            <a:off x="6750712" y="491528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End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>
            <a:off x="7125823" y="1614923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0"/>
            <a:endCxn id="16" idx="2"/>
          </p:cNvCxnSpPr>
          <p:nvPr/>
        </p:nvCxnSpPr>
        <p:spPr>
          <a:xfrm flipV="1">
            <a:off x="4868398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1359" y="3409500"/>
            <a:ext cx="6115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91358" y="4286655"/>
            <a:ext cx="611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68397" y="4558184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3"/>
            <a:endCxn id="32" idx="2"/>
          </p:cNvCxnSpPr>
          <p:nvPr/>
        </p:nvCxnSpPr>
        <p:spPr>
          <a:xfrm flipV="1">
            <a:off x="5691358" y="5258189"/>
            <a:ext cx="1059354" cy="6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32" idx="0"/>
          </p:cNvCxnSpPr>
          <p:nvPr/>
        </p:nvCxnSpPr>
        <p:spPr>
          <a:xfrm>
            <a:off x="7125823" y="4558184"/>
            <a:ext cx="5889" cy="357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59995" y="3577097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24041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512711" y="2596010"/>
            <a:ext cx="1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691358" y="2264538"/>
            <a:ext cx="611505" cy="981087"/>
          </a:xfrm>
          <a:prstGeom prst="bentConnector3">
            <a:avLst>
              <a:gd name="adj1" fmla="val 500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2863" y="1066283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Initialize </a:t>
            </a:r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863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2863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Elaborate Req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Refine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Iplm</a:t>
            </a:r>
            <a:endParaRPr lang="en-US" sz="1400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45438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5438" y="3028457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Develop &amp; Commit the Patch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>
            <a:stCxn id="27" idx="6"/>
            <a:endCxn id="4" idx="1"/>
          </p:cNvCxnSpPr>
          <p:nvPr/>
        </p:nvCxnSpPr>
        <p:spPr>
          <a:xfrm>
            <a:off x="5288719" y="1340603"/>
            <a:ext cx="1014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6719" y="997703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1628" y="40068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Pass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9933" y="4624002"/>
            <a:ext cx="47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Veto</a:t>
            </a:r>
          </a:p>
        </p:txBody>
      </p:sp>
      <p:sp>
        <p:nvSpPr>
          <p:cNvPr id="32" name="Oval 31"/>
          <p:cNvSpPr/>
          <p:nvPr/>
        </p:nvSpPr>
        <p:spPr>
          <a:xfrm>
            <a:off x="6750712" y="491528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End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>
            <a:off x="7125823" y="1614923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0"/>
            <a:endCxn id="16" idx="2"/>
          </p:cNvCxnSpPr>
          <p:nvPr/>
        </p:nvCxnSpPr>
        <p:spPr>
          <a:xfrm flipV="1">
            <a:off x="4868398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1359" y="3409500"/>
            <a:ext cx="6115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01991" y="4276022"/>
            <a:ext cx="611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" idx="2"/>
            <a:endCxn id="33" idx="0"/>
          </p:cNvCxnSpPr>
          <p:nvPr/>
        </p:nvCxnSpPr>
        <p:spPr>
          <a:xfrm flipH="1">
            <a:off x="4868397" y="4534372"/>
            <a:ext cx="1" cy="5048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2" idx="2"/>
          </p:cNvCxnSpPr>
          <p:nvPr/>
        </p:nvCxnSpPr>
        <p:spPr>
          <a:xfrm flipV="1">
            <a:off x="5691358" y="5258189"/>
            <a:ext cx="1059354" cy="6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2"/>
            <a:endCxn id="32" idx="0"/>
          </p:cNvCxnSpPr>
          <p:nvPr/>
        </p:nvCxnSpPr>
        <p:spPr>
          <a:xfrm>
            <a:off x="7125823" y="4511404"/>
            <a:ext cx="5889" cy="4038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2"/>
            <a:endCxn id="2" idx="0"/>
          </p:cNvCxnSpPr>
          <p:nvPr/>
        </p:nvCxnSpPr>
        <p:spPr>
          <a:xfrm>
            <a:off x="4868398" y="3577097"/>
            <a:ext cx="0" cy="4297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724041" y="2596010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512711" y="2596010"/>
            <a:ext cx="1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691358" y="2264538"/>
            <a:ext cx="611505" cy="981087"/>
          </a:xfrm>
          <a:prstGeom prst="bentConnector3">
            <a:avLst>
              <a:gd name="adj1" fmla="val 500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045438" y="4006865"/>
            <a:ext cx="1645920" cy="52750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Voting</a:t>
            </a:r>
            <a:endParaRPr lang="en-US" sz="1400" b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rminator 9"/>
          <p:cNvSpPr/>
          <p:nvPr/>
        </p:nvSpPr>
        <p:spPr>
          <a:xfrm>
            <a:off x="6302863" y="4059934"/>
            <a:ext cx="1645920" cy="45147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Public Release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4045437" y="5039216"/>
            <a:ext cx="1645920" cy="45147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Cancel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02863" y="1066283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Initialize </a:t>
            </a:r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863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Review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991" y="3028456"/>
            <a:ext cx="1900237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Elaborate/Implement </a:t>
            </a:r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Requirement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45438" y="2047370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endParaRPr lang="en-US" sz="14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5438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Voting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02863" y="4009544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Public release</a:t>
            </a:r>
          </a:p>
        </p:txBody>
      </p:sp>
      <p:cxnSp>
        <p:nvCxnSpPr>
          <p:cNvPr id="26" name="Straight Arrow Connector 25"/>
          <p:cNvCxnSpPr>
            <a:stCxn id="27" idx="6"/>
            <a:endCxn id="4" idx="1"/>
          </p:cNvCxnSpPr>
          <p:nvPr/>
        </p:nvCxnSpPr>
        <p:spPr>
          <a:xfrm>
            <a:off x="5288719" y="1340603"/>
            <a:ext cx="1014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26719" y="997703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1628" y="40068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Pass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45438" y="4990631"/>
            <a:ext cx="16459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Cancel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89933" y="4624002"/>
            <a:ext cx="47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Veto</a:t>
            </a:r>
          </a:p>
        </p:txBody>
      </p:sp>
      <p:sp>
        <p:nvSpPr>
          <p:cNvPr id="32" name="Oval 31"/>
          <p:cNvSpPr/>
          <p:nvPr/>
        </p:nvSpPr>
        <p:spPr>
          <a:xfrm>
            <a:off x="6750712" y="4915289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End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>
            <a:off x="7125823" y="1614923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91358" y="4286655"/>
            <a:ext cx="6115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68397" y="4558184"/>
            <a:ext cx="0" cy="432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3"/>
            <a:endCxn id="32" idx="2"/>
          </p:cNvCxnSpPr>
          <p:nvPr/>
        </p:nvCxnSpPr>
        <p:spPr>
          <a:xfrm flipV="1">
            <a:off x="5691358" y="5258189"/>
            <a:ext cx="1059354" cy="6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32" idx="0"/>
          </p:cNvCxnSpPr>
          <p:nvPr/>
        </p:nvCxnSpPr>
        <p:spPr>
          <a:xfrm>
            <a:off x="7125823" y="4558184"/>
            <a:ext cx="5889" cy="357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503031" y="2603231"/>
            <a:ext cx="0" cy="432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04264" y="2603231"/>
            <a:ext cx="708" cy="4321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6" idx="3"/>
            <a:endCxn id="7" idx="0"/>
          </p:cNvCxnSpPr>
          <p:nvPr/>
        </p:nvCxnSpPr>
        <p:spPr>
          <a:xfrm>
            <a:off x="5691358" y="2321690"/>
            <a:ext cx="305752" cy="70676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1"/>
            <a:endCxn id="21" idx="0"/>
          </p:cNvCxnSpPr>
          <p:nvPr/>
        </p:nvCxnSpPr>
        <p:spPr>
          <a:xfrm rot="10800000" flipV="1">
            <a:off x="4868399" y="3302776"/>
            <a:ext cx="178593" cy="70676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  <a:endCxn id="7" idx="0"/>
          </p:cNvCxnSpPr>
          <p:nvPr/>
        </p:nvCxnSpPr>
        <p:spPr>
          <a:xfrm rot="10800000" flipV="1">
            <a:off x="5997111" y="2321690"/>
            <a:ext cx="305753" cy="70676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5873</TotalTime>
  <Words>92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Do, Anh</dc:creator>
  <cp:lastModifiedBy>Do, Anh</cp:lastModifiedBy>
  <cp:revision>66</cp:revision>
  <cp:lastPrinted>2017-05-19T15:04:20Z</cp:lastPrinted>
  <dcterms:created xsi:type="dcterms:W3CDTF">2017-04-16T22:25:26Z</dcterms:created>
  <dcterms:modified xsi:type="dcterms:W3CDTF">2017-05-31T14:04:59Z</dcterms:modified>
</cp:coreProperties>
</file>