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9" r:id="rId3"/>
    <p:sldId id="261" r:id="rId4"/>
    <p:sldId id="267" r:id="rId5"/>
    <p:sldId id="266" r:id="rId6"/>
    <p:sldId id="265" r:id="rId7"/>
    <p:sldId id="264" r:id="rId8"/>
    <p:sldId id="268" r:id="rId9"/>
    <p:sldId id="27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539" autoAdjust="0"/>
  </p:normalViewPr>
  <p:slideViewPr>
    <p:cSldViewPr snapToGrid="0">
      <p:cViewPr>
        <p:scale>
          <a:sx n="100" d="100"/>
          <a:sy n="100" d="100"/>
        </p:scale>
        <p:origin x="93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17335-1176-429D-A16A-8BAD468540C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4B085B4-207C-4DC7-A455-6E894D273479}">
      <dgm:prSet/>
      <dgm:spPr/>
      <dgm:t>
        <a:bodyPr/>
        <a:lstStyle/>
        <a:p>
          <a:pPr algn="ctr"/>
          <a:r>
            <a:rPr lang="en-GB" b="0" dirty="0"/>
            <a:t>OSINT (Open Source Intelligence) – Passive Reconnaissance</a:t>
          </a:r>
          <a:endParaRPr lang="en-US" b="0" dirty="0"/>
        </a:p>
      </dgm:t>
    </dgm:pt>
    <dgm:pt modelId="{684EDD49-8385-4B22-BC53-D91F435B65AC}" type="parTrans" cxnId="{019DA9DE-9394-4868-86B1-2BBEC81D150B}">
      <dgm:prSet/>
      <dgm:spPr/>
      <dgm:t>
        <a:bodyPr/>
        <a:lstStyle/>
        <a:p>
          <a:endParaRPr lang="en-US"/>
        </a:p>
      </dgm:t>
    </dgm:pt>
    <dgm:pt modelId="{1CAF66DB-4EDF-4D41-A96F-735A34E48FBC}" type="sibTrans" cxnId="{019DA9DE-9394-4868-86B1-2BBEC81D150B}">
      <dgm:prSet/>
      <dgm:spPr/>
      <dgm:t>
        <a:bodyPr/>
        <a:lstStyle/>
        <a:p>
          <a:endParaRPr lang="en-US"/>
        </a:p>
      </dgm:t>
    </dgm:pt>
    <dgm:pt modelId="{18E4350B-F328-4FD2-AE2A-F1D8E9E073CE}">
      <dgm:prSet/>
      <dgm:spPr/>
      <dgm:t>
        <a:bodyPr/>
        <a:lstStyle/>
        <a:p>
          <a:pPr algn="ctr"/>
          <a:r>
            <a:rPr lang="en-GB" b="0" dirty="0"/>
            <a:t>Active Reconnaissance</a:t>
          </a:r>
          <a:endParaRPr lang="en-US" b="0" dirty="0"/>
        </a:p>
      </dgm:t>
    </dgm:pt>
    <dgm:pt modelId="{980202F6-2A08-4830-A662-B05A07A27661}" type="parTrans" cxnId="{BA8E914A-2B30-400B-A50B-FA12C6394B13}">
      <dgm:prSet/>
      <dgm:spPr/>
      <dgm:t>
        <a:bodyPr/>
        <a:lstStyle/>
        <a:p>
          <a:endParaRPr lang="en-US"/>
        </a:p>
      </dgm:t>
    </dgm:pt>
    <dgm:pt modelId="{457E8163-D477-41E4-9075-E616797F054F}" type="sibTrans" cxnId="{BA8E914A-2B30-400B-A50B-FA12C6394B13}">
      <dgm:prSet/>
      <dgm:spPr/>
      <dgm:t>
        <a:bodyPr/>
        <a:lstStyle/>
        <a:p>
          <a:endParaRPr lang="en-US"/>
        </a:p>
      </dgm:t>
    </dgm:pt>
    <dgm:pt modelId="{D76E39F6-EE1F-4575-9221-4050CAB851C2}">
      <dgm:prSet/>
      <dgm:spPr/>
      <dgm:t>
        <a:bodyPr/>
        <a:lstStyle/>
        <a:p>
          <a:pPr algn="ctr"/>
          <a:r>
            <a:rPr lang="en-US" b="0" dirty="0"/>
            <a:t>External Testing/Breaching the Perimeter</a:t>
          </a:r>
        </a:p>
      </dgm:t>
    </dgm:pt>
    <dgm:pt modelId="{DF400C69-5C8F-4DB8-9938-D1995DCBA1A8}" type="parTrans" cxnId="{3FF1F63F-3933-48E4-A9B8-16E7BEDE8F2B}">
      <dgm:prSet/>
      <dgm:spPr/>
      <dgm:t>
        <a:bodyPr/>
        <a:lstStyle/>
        <a:p>
          <a:endParaRPr lang="en-US"/>
        </a:p>
      </dgm:t>
    </dgm:pt>
    <dgm:pt modelId="{83FB9531-B3A7-45D2-913C-84C0BA76A4E6}" type="sibTrans" cxnId="{3FF1F63F-3933-48E4-A9B8-16E7BEDE8F2B}">
      <dgm:prSet/>
      <dgm:spPr/>
      <dgm:t>
        <a:bodyPr/>
        <a:lstStyle/>
        <a:p>
          <a:endParaRPr lang="en-US"/>
        </a:p>
      </dgm:t>
    </dgm:pt>
    <dgm:pt modelId="{5FFD49FD-BC9E-405F-8A52-C6D86372FBDF}">
      <dgm:prSet/>
      <dgm:spPr/>
      <dgm:t>
        <a:bodyPr/>
        <a:lstStyle/>
        <a:p>
          <a:pPr algn="ctr"/>
          <a:r>
            <a:rPr lang="en-GB" b="0" dirty="0"/>
            <a:t>Internal network testing</a:t>
          </a:r>
          <a:endParaRPr lang="en-US" b="0" dirty="0"/>
        </a:p>
      </dgm:t>
    </dgm:pt>
    <dgm:pt modelId="{A922DC77-0495-4C7A-9FEA-6B91EBDE942D}" type="parTrans" cxnId="{46ECAC9B-D96F-45EC-931D-B2EABED5337D}">
      <dgm:prSet/>
      <dgm:spPr/>
      <dgm:t>
        <a:bodyPr/>
        <a:lstStyle/>
        <a:p>
          <a:endParaRPr lang="en-US"/>
        </a:p>
      </dgm:t>
    </dgm:pt>
    <dgm:pt modelId="{7F929C94-F75A-470C-8702-7B9EC31A96F0}" type="sibTrans" cxnId="{46ECAC9B-D96F-45EC-931D-B2EABED5337D}">
      <dgm:prSet/>
      <dgm:spPr/>
      <dgm:t>
        <a:bodyPr/>
        <a:lstStyle/>
        <a:p>
          <a:endParaRPr lang="en-US"/>
        </a:p>
      </dgm:t>
    </dgm:pt>
    <dgm:pt modelId="{51B341C4-1AE3-42DD-A901-BAF3FED3C56B}">
      <dgm:prSet/>
      <dgm:spPr/>
      <dgm:t>
        <a:bodyPr/>
        <a:lstStyle/>
        <a:p>
          <a:pPr algn="ctr"/>
          <a:r>
            <a:rPr lang="en-GB" b="0" dirty="0"/>
            <a:t>Defence Evasion</a:t>
          </a:r>
          <a:endParaRPr lang="en-US" b="0" dirty="0"/>
        </a:p>
      </dgm:t>
    </dgm:pt>
    <dgm:pt modelId="{FDE11504-F94A-45B1-93C7-15BE9FB5498F}" type="parTrans" cxnId="{B53C6DE5-A6EC-4FC7-8AEB-1B2425888D4F}">
      <dgm:prSet/>
      <dgm:spPr/>
      <dgm:t>
        <a:bodyPr/>
        <a:lstStyle/>
        <a:p>
          <a:endParaRPr lang="en-US"/>
        </a:p>
      </dgm:t>
    </dgm:pt>
    <dgm:pt modelId="{CA3F7114-8E1F-4E19-B5F8-B93C45E7C798}" type="sibTrans" cxnId="{B53C6DE5-A6EC-4FC7-8AEB-1B2425888D4F}">
      <dgm:prSet/>
      <dgm:spPr/>
      <dgm:t>
        <a:bodyPr/>
        <a:lstStyle/>
        <a:p>
          <a:endParaRPr lang="en-US"/>
        </a:p>
      </dgm:t>
    </dgm:pt>
    <dgm:pt modelId="{255AFADE-AFA7-48A3-84A6-25E5F15CBB3C}">
      <dgm:prSet/>
      <dgm:spPr/>
      <dgm:t>
        <a:bodyPr/>
        <a:lstStyle/>
        <a:p>
          <a:pPr algn="ctr"/>
          <a:r>
            <a:rPr lang="en-GB" b="0" dirty="0"/>
            <a:t>Persistence/Data Exfiltration</a:t>
          </a:r>
          <a:endParaRPr lang="en-US" b="0" dirty="0"/>
        </a:p>
      </dgm:t>
    </dgm:pt>
    <dgm:pt modelId="{52662E32-11E1-4F3C-B043-6A18B8B0F07B}" type="parTrans" cxnId="{4C881321-0847-4542-A214-B2AB46018647}">
      <dgm:prSet/>
      <dgm:spPr/>
      <dgm:t>
        <a:bodyPr/>
        <a:lstStyle/>
        <a:p>
          <a:endParaRPr lang="en-US"/>
        </a:p>
      </dgm:t>
    </dgm:pt>
    <dgm:pt modelId="{F6191C5A-FA9B-4C91-809C-AA188FA0A27D}" type="sibTrans" cxnId="{4C881321-0847-4542-A214-B2AB46018647}">
      <dgm:prSet/>
      <dgm:spPr/>
      <dgm:t>
        <a:bodyPr/>
        <a:lstStyle/>
        <a:p>
          <a:endParaRPr lang="en-US"/>
        </a:p>
      </dgm:t>
    </dgm:pt>
    <dgm:pt modelId="{5B9AFF41-FA93-4F45-AEDE-54A05079506E}" type="pres">
      <dgm:prSet presAssocID="{1BF17335-1176-429D-A16A-8BAD468540C0}" presName="vert0" presStyleCnt="0">
        <dgm:presLayoutVars>
          <dgm:dir/>
          <dgm:animOne val="branch"/>
          <dgm:animLvl val="lvl"/>
        </dgm:presLayoutVars>
      </dgm:prSet>
      <dgm:spPr/>
    </dgm:pt>
    <dgm:pt modelId="{0F6BF975-CCD5-469B-8A0B-808AB398B15D}" type="pres">
      <dgm:prSet presAssocID="{C4B085B4-207C-4DC7-A455-6E894D273479}" presName="thickLine" presStyleLbl="alignNode1" presStyleIdx="0" presStyleCnt="6"/>
      <dgm:spPr/>
    </dgm:pt>
    <dgm:pt modelId="{45031F5D-7B41-43F3-85FC-3618A3A690BE}" type="pres">
      <dgm:prSet presAssocID="{C4B085B4-207C-4DC7-A455-6E894D273479}" presName="horz1" presStyleCnt="0"/>
      <dgm:spPr/>
    </dgm:pt>
    <dgm:pt modelId="{48569B33-3EF8-4188-9905-1388D55187CA}" type="pres">
      <dgm:prSet presAssocID="{C4B085B4-207C-4DC7-A455-6E894D273479}" presName="tx1" presStyleLbl="revTx" presStyleIdx="0" presStyleCnt="6"/>
      <dgm:spPr/>
    </dgm:pt>
    <dgm:pt modelId="{A90145F0-1E50-4701-9996-F5A9942BF232}" type="pres">
      <dgm:prSet presAssocID="{C4B085B4-207C-4DC7-A455-6E894D273479}" presName="vert1" presStyleCnt="0"/>
      <dgm:spPr/>
    </dgm:pt>
    <dgm:pt modelId="{7AE5D304-30E2-4780-9117-B51DAF2B6811}" type="pres">
      <dgm:prSet presAssocID="{18E4350B-F328-4FD2-AE2A-F1D8E9E073CE}" presName="thickLine" presStyleLbl="alignNode1" presStyleIdx="1" presStyleCnt="6"/>
      <dgm:spPr/>
    </dgm:pt>
    <dgm:pt modelId="{E51AB1A5-6C48-4AA5-8693-CF9427D61837}" type="pres">
      <dgm:prSet presAssocID="{18E4350B-F328-4FD2-AE2A-F1D8E9E073CE}" presName="horz1" presStyleCnt="0"/>
      <dgm:spPr/>
    </dgm:pt>
    <dgm:pt modelId="{D9F5FA72-2D91-4448-94B3-585378353AE4}" type="pres">
      <dgm:prSet presAssocID="{18E4350B-F328-4FD2-AE2A-F1D8E9E073CE}" presName="tx1" presStyleLbl="revTx" presStyleIdx="1" presStyleCnt="6"/>
      <dgm:spPr/>
    </dgm:pt>
    <dgm:pt modelId="{446D3F17-3A1D-4640-B573-5011B1F83B57}" type="pres">
      <dgm:prSet presAssocID="{18E4350B-F328-4FD2-AE2A-F1D8E9E073CE}" presName="vert1" presStyleCnt="0"/>
      <dgm:spPr/>
    </dgm:pt>
    <dgm:pt modelId="{E793E18E-9435-41E3-A1CF-5974165B3D6E}" type="pres">
      <dgm:prSet presAssocID="{D76E39F6-EE1F-4575-9221-4050CAB851C2}" presName="thickLine" presStyleLbl="alignNode1" presStyleIdx="2" presStyleCnt="6"/>
      <dgm:spPr/>
    </dgm:pt>
    <dgm:pt modelId="{EE1D7118-EAAD-4209-A545-8E3E5272FE77}" type="pres">
      <dgm:prSet presAssocID="{D76E39F6-EE1F-4575-9221-4050CAB851C2}" presName="horz1" presStyleCnt="0"/>
      <dgm:spPr/>
    </dgm:pt>
    <dgm:pt modelId="{CF30487A-33E2-4352-A633-6C7873984F2C}" type="pres">
      <dgm:prSet presAssocID="{D76E39F6-EE1F-4575-9221-4050CAB851C2}" presName="tx1" presStyleLbl="revTx" presStyleIdx="2" presStyleCnt="6"/>
      <dgm:spPr/>
    </dgm:pt>
    <dgm:pt modelId="{8A2E65BE-DB0B-4B57-95D7-5387775BDA9D}" type="pres">
      <dgm:prSet presAssocID="{D76E39F6-EE1F-4575-9221-4050CAB851C2}" presName="vert1" presStyleCnt="0"/>
      <dgm:spPr/>
    </dgm:pt>
    <dgm:pt modelId="{2A75245A-222B-4E2A-B21D-346621453F69}" type="pres">
      <dgm:prSet presAssocID="{5FFD49FD-BC9E-405F-8A52-C6D86372FBDF}" presName="thickLine" presStyleLbl="alignNode1" presStyleIdx="3" presStyleCnt="6"/>
      <dgm:spPr/>
    </dgm:pt>
    <dgm:pt modelId="{8AD1B97E-6F3D-4DCF-98B1-5F3BE6E02F1A}" type="pres">
      <dgm:prSet presAssocID="{5FFD49FD-BC9E-405F-8A52-C6D86372FBDF}" presName="horz1" presStyleCnt="0"/>
      <dgm:spPr/>
    </dgm:pt>
    <dgm:pt modelId="{20A46115-0A6B-4A23-B70E-8BD4CD5C1380}" type="pres">
      <dgm:prSet presAssocID="{5FFD49FD-BC9E-405F-8A52-C6D86372FBDF}" presName="tx1" presStyleLbl="revTx" presStyleIdx="3" presStyleCnt="6"/>
      <dgm:spPr/>
    </dgm:pt>
    <dgm:pt modelId="{0672476B-E675-48F2-9F52-C1F6FF8EE1DF}" type="pres">
      <dgm:prSet presAssocID="{5FFD49FD-BC9E-405F-8A52-C6D86372FBDF}" presName="vert1" presStyleCnt="0"/>
      <dgm:spPr/>
    </dgm:pt>
    <dgm:pt modelId="{5FDDAB50-3B5E-4BD6-8897-A9EA17B408FA}" type="pres">
      <dgm:prSet presAssocID="{51B341C4-1AE3-42DD-A901-BAF3FED3C56B}" presName="thickLine" presStyleLbl="alignNode1" presStyleIdx="4" presStyleCnt="6"/>
      <dgm:spPr/>
    </dgm:pt>
    <dgm:pt modelId="{CFB0B485-9F28-4F50-A538-016B62098378}" type="pres">
      <dgm:prSet presAssocID="{51B341C4-1AE3-42DD-A901-BAF3FED3C56B}" presName="horz1" presStyleCnt="0"/>
      <dgm:spPr/>
    </dgm:pt>
    <dgm:pt modelId="{435C21F2-24C4-4850-B11D-980289A6EE57}" type="pres">
      <dgm:prSet presAssocID="{51B341C4-1AE3-42DD-A901-BAF3FED3C56B}" presName="tx1" presStyleLbl="revTx" presStyleIdx="4" presStyleCnt="6"/>
      <dgm:spPr/>
    </dgm:pt>
    <dgm:pt modelId="{90C7AC00-20E5-4A65-9508-36CF0631E8AA}" type="pres">
      <dgm:prSet presAssocID="{51B341C4-1AE3-42DD-A901-BAF3FED3C56B}" presName="vert1" presStyleCnt="0"/>
      <dgm:spPr/>
    </dgm:pt>
    <dgm:pt modelId="{8221AB0E-2BA9-4692-8C84-0ED48A00E2C0}" type="pres">
      <dgm:prSet presAssocID="{255AFADE-AFA7-48A3-84A6-25E5F15CBB3C}" presName="thickLine" presStyleLbl="alignNode1" presStyleIdx="5" presStyleCnt="6"/>
      <dgm:spPr/>
    </dgm:pt>
    <dgm:pt modelId="{FD4261B2-5E9E-47B2-85C9-2BA403D4CFDD}" type="pres">
      <dgm:prSet presAssocID="{255AFADE-AFA7-48A3-84A6-25E5F15CBB3C}" presName="horz1" presStyleCnt="0"/>
      <dgm:spPr/>
    </dgm:pt>
    <dgm:pt modelId="{01D90054-8925-437F-8601-FBA4EF001A90}" type="pres">
      <dgm:prSet presAssocID="{255AFADE-AFA7-48A3-84A6-25E5F15CBB3C}" presName="tx1" presStyleLbl="revTx" presStyleIdx="5" presStyleCnt="6"/>
      <dgm:spPr/>
    </dgm:pt>
    <dgm:pt modelId="{3953D101-BFB1-4C7D-BB8D-54AA8AEF0656}" type="pres">
      <dgm:prSet presAssocID="{255AFADE-AFA7-48A3-84A6-25E5F15CBB3C}" presName="vert1" presStyleCnt="0"/>
      <dgm:spPr/>
    </dgm:pt>
  </dgm:ptLst>
  <dgm:cxnLst>
    <dgm:cxn modelId="{4C881321-0847-4542-A214-B2AB46018647}" srcId="{1BF17335-1176-429D-A16A-8BAD468540C0}" destId="{255AFADE-AFA7-48A3-84A6-25E5F15CBB3C}" srcOrd="5" destOrd="0" parTransId="{52662E32-11E1-4F3C-B043-6A18B8B0F07B}" sibTransId="{F6191C5A-FA9B-4C91-809C-AA188FA0A27D}"/>
    <dgm:cxn modelId="{87F7B135-8795-40B8-B8DE-F20382BFF144}" type="presOf" srcId="{255AFADE-AFA7-48A3-84A6-25E5F15CBB3C}" destId="{01D90054-8925-437F-8601-FBA4EF001A90}" srcOrd="0" destOrd="0" presId="urn:microsoft.com/office/officeart/2008/layout/LinedList"/>
    <dgm:cxn modelId="{3FF1F63F-3933-48E4-A9B8-16E7BEDE8F2B}" srcId="{1BF17335-1176-429D-A16A-8BAD468540C0}" destId="{D76E39F6-EE1F-4575-9221-4050CAB851C2}" srcOrd="2" destOrd="0" parTransId="{DF400C69-5C8F-4DB8-9938-D1995DCBA1A8}" sibTransId="{83FB9531-B3A7-45D2-913C-84C0BA76A4E6}"/>
    <dgm:cxn modelId="{9334C066-D382-420B-9E78-5DE950B6D33B}" type="presOf" srcId="{C4B085B4-207C-4DC7-A455-6E894D273479}" destId="{48569B33-3EF8-4188-9905-1388D55187CA}" srcOrd="0" destOrd="0" presId="urn:microsoft.com/office/officeart/2008/layout/LinedList"/>
    <dgm:cxn modelId="{BA8E914A-2B30-400B-A50B-FA12C6394B13}" srcId="{1BF17335-1176-429D-A16A-8BAD468540C0}" destId="{18E4350B-F328-4FD2-AE2A-F1D8E9E073CE}" srcOrd="1" destOrd="0" parTransId="{980202F6-2A08-4830-A662-B05A07A27661}" sibTransId="{457E8163-D477-41E4-9075-E616797F054F}"/>
    <dgm:cxn modelId="{76193973-0266-4192-BB2E-1934443E12F1}" type="presOf" srcId="{51B341C4-1AE3-42DD-A901-BAF3FED3C56B}" destId="{435C21F2-24C4-4850-B11D-980289A6EE57}" srcOrd="0" destOrd="0" presId="urn:microsoft.com/office/officeart/2008/layout/LinedList"/>
    <dgm:cxn modelId="{0B37AA7A-746F-4775-8751-F3103C3EBEAA}" type="presOf" srcId="{18E4350B-F328-4FD2-AE2A-F1D8E9E073CE}" destId="{D9F5FA72-2D91-4448-94B3-585378353AE4}" srcOrd="0" destOrd="0" presId="urn:microsoft.com/office/officeart/2008/layout/LinedList"/>
    <dgm:cxn modelId="{8E53DA8D-8791-4E0B-965A-82280B13B4F6}" type="presOf" srcId="{D76E39F6-EE1F-4575-9221-4050CAB851C2}" destId="{CF30487A-33E2-4352-A633-6C7873984F2C}" srcOrd="0" destOrd="0" presId="urn:microsoft.com/office/officeart/2008/layout/LinedList"/>
    <dgm:cxn modelId="{46ECAC9B-D96F-45EC-931D-B2EABED5337D}" srcId="{1BF17335-1176-429D-A16A-8BAD468540C0}" destId="{5FFD49FD-BC9E-405F-8A52-C6D86372FBDF}" srcOrd="3" destOrd="0" parTransId="{A922DC77-0495-4C7A-9FEA-6B91EBDE942D}" sibTransId="{7F929C94-F75A-470C-8702-7B9EC31A96F0}"/>
    <dgm:cxn modelId="{3C070CAB-8FE1-4951-8288-A6A97100E07A}" type="presOf" srcId="{5FFD49FD-BC9E-405F-8A52-C6D86372FBDF}" destId="{20A46115-0A6B-4A23-B70E-8BD4CD5C1380}" srcOrd="0" destOrd="0" presId="urn:microsoft.com/office/officeart/2008/layout/LinedList"/>
    <dgm:cxn modelId="{019DA9DE-9394-4868-86B1-2BBEC81D150B}" srcId="{1BF17335-1176-429D-A16A-8BAD468540C0}" destId="{C4B085B4-207C-4DC7-A455-6E894D273479}" srcOrd="0" destOrd="0" parTransId="{684EDD49-8385-4B22-BC53-D91F435B65AC}" sibTransId="{1CAF66DB-4EDF-4D41-A96F-735A34E48FBC}"/>
    <dgm:cxn modelId="{B53C6DE5-A6EC-4FC7-8AEB-1B2425888D4F}" srcId="{1BF17335-1176-429D-A16A-8BAD468540C0}" destId="{51B341C4-1AE3-42DD-A901-BAF3FED3C56B}" srcOrd="4" destOrd="0" parTransId="{FDE11504-F94A-45B1-93C7-15BE9FB5498F}" sibTransId="{CA3F7114-8E1F-4E19-B5F8-B93C45E7C798}"/>
    <dgm:cxn modelId="{042745F1-C1FE-445F-98D4-525CE2E192BA}" type="presOf" srcId="{1BF17335-1176-429D-A16A-8BAD468540C0}" destId="{5B9AFF41-FA93-4F45-AEDE-54A05079506E}" srcOrd="0" destOrd="0" presId="urn:microsoft.com/office/officeart/2008/layout/LinedList"/>
    <dgm:cxn modelId="{756CA76D-8401-476A-84E6-6DDAA8EA2778}" type="presParOf" srcId="{5B9AFF41-FA93-4F45-AEDE-54A05079506E}" destId="{0F6BF975-CCD5-469B-8A0B-808AB398B15D}" srcOrd="0" destOrd="0" presId="urn:microsoft.com/office/officeart/2008/layout/LinedList"/>
    <dgm:cxn modelId="{D409D8AD-9CE6-46D9-AF17-BCDCDAF95B60}" type="presParOf" srcId="{5B9AFF41-FA93-4F45-AEDE-54A05079506E}" destId="{45031F5D-7B41-43F3-85FC-3618A3A690BE}" srcOrd="1" destOrd="0" presId="urn:microsoft.com/office/officeart/2008/layout/LinedList"/>
    <dgm:cxn modelId="{60E0C474-662B-4766-BE70-F6AC3C0B5212}" type="presParOf" srcId="{45031F5D-7B41-43F3-85FC-3618A3A690BE}" destId="{48569B33-3EF8-4188-9905-1388D55187CA}" srcOrd="0" destOrd="0" presId="urn:microsoft.com/office/officeart/2008/layout/LinedList"/>
    <dgm:cxn modelId="{BBF31940-DAF6-489D-AC04-462EF624CA9E}" type="presParOf" srcId="{45031F5D-7B41-43F3-85FC-3618A3A690BE}" destId="{A90145F0-1E50-4701-9996-F5A9942BF232}" srcOrd="1" destOrd="0" presId="urn:microsoft.com/office/officeart/2008/layout/LinedList"/>
    <dgm:cxn modelId="{531A03A5-5BD3-4483-A0DC-4D13F2E958C6}" type="presParOf" srcId="{5B9AFF41-FA93-4F45-AEDE-54A05079506E}" destId="{7AE5D304-30E2-4780-9117-B51DAF2B6811}" srcOrd="2" destOrd="0" presId="urn:microsoft.com/office/officeart/2008/layout/LinedList"/>
    <dgm:cxn modelId="{F716314A-FF98-4035-84DD-DCF1F61616B9}" type="presParOf" srcId="{5B9AFF41-FA93-4F45-AEDE-54A05079506E}" destId="{E51AB1A5-6C48-4AA5-8693-CF9427D61837}" srcOrd="3" destOrd="0" presId="urn:microsoft.com/office/officeart/2008/layout/LinedList"/>
    <dgm:cxn modelId="{C3E19486-9151-4734-B1D0-DB82A669D2F5}" type="presParOf" srcId="{E51AB1A5-6C48-4AA5-8693-CF9427D61837}" destId="{D9F5FA72-2D91-4448-94B3-585378353AE4}" srcOrd="0" destOrd="0" presId="urn:microsoft.com/office/officeart/2008/layout/LinedList"/>
    <dgm:cxn modelId="{C0BC36F6-A8FD-498A-B1BE-61D28BF27F22}" type="presParOf" srcId="{E51AB1A5-6C48-4AA5-8693-CF9427D61837}" destId="{446D3F17-3A1D-4640-B573-5011B1F83B57}" srcOrd="1" destOrd="0" presId="urn:microsoft.com/office/officeart/2008/layout/LinedList"/>
    <dgm:cxn modelId="{9C367D65-5330-42E9-AB14-6D6F55E6B0EA}" type="presParOf" srcId="{5B9AFF41-FA93-4F45-AEDE-54A05079506E}" destId="{E793E18E-9435-41E3-A1CF-5974165B3D6E}" srcOrd="4" destOrd="0" presId="urn:microsoft.com/office/officeart/2008/layout/LinedList"/>
    <dgm:cxn modelId="{BBCD8701-D18E-4B5D-B592-AFE01A9C0E8A}" type="presParOf" srcId="{5B9AFF41-FA93-4F45-AEDE-54A05079506E}" destId="{EE1D7118-EAAD-4209-A545-8E3E5272FE77}" srcOrd="5" destOrd="0" presId="urn:microsoft.com/office/officeart/2008/layout/LinedList"/>
    <dgm:cxn modelId="{A566A697-5FF3-4B82-BCD3-5144E7777C4A}" type="presParOf" srcId="{EE1D7118-EAAD-4209-A545-8E3E5272FE77}" destId="{CF30487A-33E2-4352-A633-6C7873984F2C}" srcOrd="0" destOrd="0" presId="urn:microsoft.com/office/officeart/2008/layout/LinedList"/>
    <dgm:cxn modelId="{0C303A34-5C7A-42B6-84B6-E2B2728AD9BF}" type="presParOf" srcId="{EE1D7118-EAAD-4209-A545-8E3E5272FE77}" destId="{8A2E65BE-DB0B-4B57-95D7-5387775BDA9D}" srcOrd="1" destOrd="0" presId="urn:microsoft.com/office/officeart/2008/layout/LinedList"/>
    <dgm:cxn modelId="{0B640BFD-A95F-4DE4-8BFC-F370FE9FFC95}" type="presParOf" srcId="{5B9AFF41-FA93-4F45-AEDE-54A05079506E}" destId="{2A75245A-222B-4E2A-B21D-346621453F69}" srcOrd="6" destOrd="0" presId="urn:microsoft.com/office/officeart/2008/layout/LinedList"/>
    <dgm:cxn modelId="{B079DAA6-8040-4217-962C-EF11B071DE68}" type="presParOf" srcId="{5B9AFF41-FA93-4F45-AEDE-54A05079506E}" destId="{8AD1B97E-6F3D-4DCF-98B1-5F3BE6E02F1A}" srcOrd="7" destOrd="0" presId="urn:microsoft.com/office/officeart/2008/layout/LinedList"/>
    <dgm:cxn modelId="{BF70E2D5-927D-4ADC-AC4A-1710467126F3}" type="presParOf" srcId="{8AD1B97E-6F3D-4DCF-98B1-5F3BE6E02F1A}" destId="{20A46115-0A6B-4A23-B70E-8BD4CD5C1380}" srcOrd="0" destOrd="0" presId="urn:microsoft.com/office/officeart/2008/layout/LinedList"/>
    <dgm:cxn modelId="{1FEC808F-9EB8-4FC7-8423-FB98B621053E}" type="presParOf" srcId="{8AD1B97E-6F3D-4DCF-98B1-5F3BE6E02F1A}" destId="{0672476B-E675-48F2-9F52-C1F6FF8EE1DF}" srcOrd="1" destOrd="0" presId="urn:microsoft.com/office/officeart/2008/layout/LinedList"/>
    <dgm:cxn modelId="{5862D05C-677D-49A4-A8C0-2FC892DD2F6C}" type="presParOf" srcId="{5B9AFF41-FA93-4F45-AEDE-54A05079506E}" destId="{5FDDAB50-3B5E-4BD6-8897-A9EA17B408FA}" srcOrd="8" destOrd="0" presId="urn:microsoft.com/office/officeart/2008/layout/LinedList"/>
    <dgm:cxn modelId="{ADC652E8-69B9-4C0B-A603-7976E5356F2F}" type="presParOf" srcId="{5B9AFF41-FA93-4F45-AEDE-54A05079506E}" destId="{CFB0B485-9F28-4F50-A538-016B62098378}" srcOrd="9" destOrd="0" presId="urn:microsoft.com/office/officeart/2008/layout/LinedList"/>
    <dgm:cxn modelId="{B009C646-422D-4F4F-9DF8-FBEF5B43ABD8}" type="presParOf" srcId="{CFB0B485-9F28-4F50-A538-016B62098378}" destId="{435C21F2-24C4-4850-B11D-980289A6EE57}" srcOrd="0" destOrd="0" presId="urn:microsoft.com/office/officeart/2008/layout/LinedList"/>
    <dgm:cxn modelId="{BB868165-248E-41D7-9008-39C0BA2656F2}" type="presParOf" srcId="{CFB0B485-9F28-4F50-A538-016B62098378}" destId="{90C7AC00-20E5-4A65-9508-36CF0631E8AA}" srcOrd="1" destOrd="0" presId="urn:microsoft.com/office/officeart/2008/layout/LinedList"/>
    <dgm:cxn modelId="{B68F2B30-7BD8-492B-8A2E-D5E2999A98AF}" type="presParOf" srcId="{5B9AFF41-FA93-4F45-AEDE-54A05079506E}" destId="{8221AB0E-2BA9-4692-8C84-0ED48A00E2C0}" srcOrd="10" destOrd="0" presId="urn:microsoft.com/office/officeart/2008/layout/LinedList"/>
    <dgm:cxn modelId="{5DDFBBB6-7CF7-47D4-89D1-F93F3B994228}" type="presParOf" srcId="{5B9AFF41-FA93-4F45-AEDE-54A05079506E}" destId="{FD4261B2-5E9E-47B2-85C9-2BA403D4CFDD}" srcOrd="11" destOrd="0" presId="urn:microsoft.com/office/officeart/2008/layout/LinedList"/>
    <dgm:cxn modelId="{50CE16F5-1E42-49B1-9875-FBA6EF7F6694}" type="presParOf" srcId="{FD4261B2-5E9E-47B2-85C9-2BA403D4CFDD}" destId="{01D90054-8925-437F-8601-FBA4EF001A90}" srcOrd="0" destOrd="0" presId="urn:microsoft.com/office/officeart/2008/layout/LinedList"/>
    <dgm:cxn modelId="{3FDAAE84-07F3-4B1B-97EB-16ACE7274C4D}" type="presParOf" srcId="{FD4261B2-5E9E-47B2-85C9-2BA403D4CFDD}" destId="{3953D101-BFB1-4C7D-BB8D-54AA8AEF065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09FAFC-0A64-4ABB-895E-7799F07AEE4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FA7A888-2DE4-4B12-834B-3B3B18F468E3}">
      <dgm:prSet/>
      <dgm:spPr/>
      <dgm:t>
        <a:bodyPr/>
        <a:lstStyle/>
        <a:p>
          <a:r>
            <a:rPr lang="en-GB" b="1"/>
            <a:t>Understanding of the Linux operating system, proficiency with Linux tools and command line environments.</a:t>
          </a:r>
          <a:endParaRPr lang="en-US"/>
        </a:p>
      </dgm:t>
    </dgm:pt>
    <dgm:pt modelId="{4581FDF0-23D0-40E0-A4CA-8C380FBF65A7}" type="parTrans" cxnId="{269CF9D3-3375-4239-8088-C7436DACA053}">
      <dgm:prSet/>
      <dgm:spPr/>
      <dgm:t>
        <a:bodyPr/>
        <a:lstStyle/>
        <a:p>
          <a:endParaRPr lang="en-US"/>
        </a:p>
      </dgm:t>
    </dgm:pt>
    <dgm:pt modelId="{1FBEE6BA-16D5-4113-88C3-87A691381FC2}" type="sibTrans" cxnId="{269CF9D3-3375-4239-8088-C7436DACA053}">
      <dgm:prSet/>
      <dgm:spPr/>
      <dgm:t>
        <a:bodyPr/>
        <a:lstStyle/>
        <a:p>
          <a:endParaRPr lang="en-US"/>
        </a:p>
      </dgm:t>
    </dgm:pt>
    <dgm:pt modelId="{D144A82B-30D5-499D-8A9A-91E09A31457D}">
      <dgm:prSet/>
      <dgm:spPr/>
      <dgm:t>
        <a:bodyPr/>
        <a:lstStyle/>
        <a:p>
          <a:r>
            <a:rPr lang="en-GB" b="1"/>
            <a:t>Knowledge of general network infrastructure and understanding of basic network security mechanisms (Firewall, IDS, IPTables)</a:t>
          </a:r>
          <a:endParaRPr lang="en-US"/>
        </a:p>
      </dgm:t>
    </dgm:pt>
    <dgm:pt modelId="{297DA511-AC8F-4821-BDC5-7CA6CC36BE99}" type="parTrans" cxnId="{81B85286-8310-4BF7-BD2D-F6FEA1D0D98E}">
      <dgm:prSet/>
      <dgm:spPr/>
      <dgm:t>
        <a:bodyPr/>
        <a:lstStyle/>
        <a:p>
          <a:endParaRPr lang="en-US"/>
        </a:p>
      </dgm:t>
    </dgm:pt>
    <dgm:pt modelId="{F32F231C-AC63-428E-9BB1-1A8BEC712071}" type="sibTrans" cxnId="{81B85286-8310-4BF7-BD2D-F6FEA1D0D98E}">
      <dgm:prSet/>
      <dgm:spPr/>
      <dgm:t>
        <a:bodyPr/>
        <a:lstStyle/>
        <a:p>
          <a:endParaRPr lang="en-US"/>
        </a:p>
      </dgm:t>
    </dgm:pt>
    <dgm:pt modelId="{6C8B900E-B869-4F4A-BC5D-4FF0C01C6FB4}">
      <dgm:prSet/>
      <dgm:spPr/>
      <dgm:t>
        <a:bodyPr/>
        <a:lstStyle/>
        <a:p>
          <a:r>
            <a:rPr lang="en-GB" b="1"/>
            <a:t>Proficiency in a programming language such as: Python, Bash, Perl, PHP</a:t>
          </a:r>
          <a:endParaRPr lang="en-US"/>
        </a:p>
      </dgm:t>
    </dgm:pt>
    <dgm:pt modelId="{E5A1F8F2-6B70-4648-9B1F-8839F78327C6}" type="parTrans" cxnId="{9D3771D6-9606-4610-A57A-AA271668EA51}">
      <dgm:prSet/>
      <dgm:spPr/>
      <dgm:t>
        <a:bodyPr/>
        <a:lstStyle/>
        <a:p>
          <a:endParaRPr lang="en-US"/>
        </a:p>
      </dgm:t>
    </dgm:pt>
    <dgm:pt modelId="{0C3ECEFC-6656-4EB9-8344-B431AC99321C}" type="sibTrans" cxnId="{9D3771D6-9606-4610-A57A-AA271668EA51}">
      <dgm:prSet/>
      <dgm:spPr/>
      <dgm:t>
        <a:bodyPr/>
        <a:lstStyle/>
        <a:p>
          <a:endParaRPr lang="en-US"/>
        </a:p>
      </dgm:t>
    </dgm:pt>
    <dgm:pt modelId="{8310BB11-F28E-4DFE-9FB9-C5D3F993629C}">
      <dgm:prSet/>
      <dgm:spPr/>
      <dgm:t>
        <a:bodyPr/>
        <a:lstStyle/>
        <a:p>
          <a:r>
            <a:rPr lang="en-GB" b="1"/>
            <a:t>Bonus: Offensive Security Certifications/Previous experience of Penetration Testing</a:t>
          </a:r>
          <a:endParaRPr lang="en-US"/>
        </a:p>
      </dgm:t>
    </dgm:pt>
    <dgm:pt modelId="{83EA61B7-7FCD-47AD-99D0-F9438D00CEDF}" type="parTrans" cxnId="{2A68F78D-DBB0-40B4-81C3-4E911484C3CA}">
      <dgm:prSet/>
      <dgm:spPr/>
      <dgm:t>
        <a:bodyPr/>
        <a:lstStyle/>
        <a:p>
          <a:endParaRPr lang="en-US"/>
        </a:p>
      </dgm:t>
    </dgm:pt>
    <dgm:pt modelId="{81016EEA-0A4F-4C51-B8B1-DC9D5D2344B8}" type="sibTrans" cxnId="{2A68F78D-DBB0-40B4-81C3-4E911484C3CA}">
      <dgm:prSet/>
      <dgm:spPr/>
      <dgm:t>
        <a:bodyPr/>
        <a:lstStyle/>
        <a:p>
          <a:endParaRPr lang="en-US"/>
        </a:p>
      </dgm:t>
    </dgm:pt>
    <dgm:pt modelId="{2D27A1FA-1CFA-4C55-985B-2724D6F8FF52}" type="pres">
      <dgm:prSet presAssocID="{8009FAFC-0A64-4ABB-895E-7799F07AEE4A}" presName="vert0" presStyleCnt="0">
        <dgm:presLayoutVars>
          <dgm:dir/>
          <dgm:animOne val="branch"/>
          <dgm:animLvl val="lvl"/>
        </dgm:presLayoutVars>
      </dgm:prSet>
      <dgm:spPr/>
    </dgm:pt>
    <dgm:pt modelId="{0345D7FC-F8AB-41AC-9082-474760728827}" type="pres">
      <dgm:prSet presAssocID="{4FA7A888-2DE4-4B12-834B-3B3B18F468E3}" presName="thickLine" presStyleLbl="alignNode1" presStyleIdx="0" presStyleCnt="4"/>
      <dgm:spPr/>
    </dgm:pt>
    <dgm:pt modelId="{CD46B848-DEF5-4909-96E0-A4B27AF0C02A}" type="pres">
      <dgm:prSet presAssocID="{4FA7A888-2DE4-4B12-834B-3B3B18F468E3}" presName="horz1" presStyleCnt="0"/>
      <dgm:spPr/>
    </dgm:pt>
    <dgm:pt modelId="{1E6D7E9F-86C6-48A6-943C-5B541870A0A4}" type="pres">
      <dgm:prSet presAssocID="{4FA7A888-2DE4-4B12-834B-3B3B18F468E3}" presName="tx1" presStyleLbl="revTx" presStyleIdx="0" presStyleCnt="4"/>
      <dgm:spPr/>
    </dgm:pt>
    <dgm:pt modelId="{4210C33D-E4E9-4F28-B0CB-3825C9E3BD69}" type="pres">
      <dgm:prSet presAssocID="{4FA7A888-2DE4-4B12-834B-3B3B18F468E3}" presName="vert1" presStyleCnt="0"/>
      <dgm:spPr/>
    </dgm:pt>
    <dgm:pt modelId="{28C4B428-E242-4A29-9117-CB618ECF3454}" type="pres">
      <dgm:prSet presAssocID="{D144A82B-30D5-499D-8A9A-91E09A31457D}" presName="thickLine" presStyleLbl="alignNode1" presStyleIdx="1" presStyleCnt="4"/>
      <dgm:spPr/>
    </dgm:pt>
    <dgm:pt modelId="{C895A1FE-206B-4DAE-B630-977B4899E082}" type="pres">
      <dgm:prSet presAssocID="{D144A82B-30D5-499D-8A9A-91E09A31457D}" presName="horz1" presStyleCnt="0"/>
      <dgm:spPr/>
    </dgm:pt>
    <dgm:pt modelId="{317605E8-D8B4-47BA-AEE0-2A984489F44E}" type="pres">
      <dgm:prSet presAssocID="{D144A82B-30D5-499D-8A9A-91E09A31457D}" presName="tx1" presStyleLbl="revTx" presStyleIdx="1" presStyleCnt="4"/>
      <dgm:spPr/>
    </dgm:pt>
    <dgm:pt modelId="{FC2DB1C1-2AE9-49B0-91E5-3F2FDF96DE3C}" type="pres">
      <dgm:prSet presAssocID="{D144A82B-30D5-499D-8A9A-91E09A31457D}" presName="vert1" presStyleCnt="0"/>
      <dgm:spPr/>
    </dgm:pt>
    <dgm:pt modelId="{9988E836-42FF-4124-960A-F7F99C9AC122}" type="pres">
      <dgm:prSet presAssocID="{6C8B900E-B869-4F4A-BC5D-4FF0C01C6FB4}" presName="thickLine" presStyleLbl="alignNode1" presStyleIdx="2" presStyleCnt="4"/>
      <dgm:spPr/>
    </dgm:pt>
    <dgm:pt modelId="{5FB2F8D5-F227-4E4D-ACFF-7BE6063A8198}" type="pres">
      <dgm:prSet presAssocID="{6C8B900E-B869-4F4A-BC5D-4FF0C01C6FB4}" presName="horz1" presStyleCnt="0"/>
      <dgm:spPr/>
    </dgm:pt>
    <dgm:pt modelId="{E289EFB0-964F-4228-8089-ED7D725B7DCC}" type="pres">
      <dgm:prSet presAssocID="{6C8B900E-B869-4F4A-BC5D-4FF0C01C6FB4}" presName="tx1" presStyleLbl="revTx" presStyleIdx="2" presStyleCnt="4"/>
      <dgm:spPr/>
    </dgm:pt>
    <dgm:pt modelId="{A31633CD-9E76-46AF-A644-472900084EE7}" type="pres">
      <dgm:prSet presAssocID="{6C8B900E-B869-4F4A-BC5D-4FF0C01C6FB4}" presName="vert1" presStyleCnt="0"/>
      <dgm:spPr/>
    </dgm:pt>
    <dgm:pt modelId="{6404B185-A812-4B4B-A168-9F6293923C27}" type="pres">
      <dgm:prSet presAssocID="{8310BB11-F28E-4DFE-9FB9-C5D3F993629C}" presName="thickLine" presStyleLbl="alignNode1" presStyleIdx="3" presStyleCnt="4"/>
      <dgm:spPr/>
    </dgm:pt>
    <dgm:pt modelId="{7C6393F8-13CD-48EA-8E7E-A14573440256}" type="pres">
      <dgm:prSet presAssocID="{8310BB11-F28E-4DFE-9FB9-C5D3F993629C}" presName="horz1" presStyleCnt="0"/>
      <dgm:spPr/>
    </dgm:pt>
    <dgm:pt modelId="{2FC083A9-BBFD-459E-9538-58219857EF03}" type="pres">
      <dgm:prSet presAssocID="{8310BB11-F28E-4DFE-9FB9-C5D3F993629C}" presName="tx1" presStyleLbl="revTx" presStyleIdx="3" presStyleCnt="4"/>
      <dgm:spPr/>
    </dgm:pt>
    <dgm:pt modelId="{04BE4DD3-9B1B-47A0-9301-C440568599C2}" type="pres">
      <dgm:prSet presAssocID="{8310BB11-F28E-4DFE-9FB9-C5D3F993629C}" presName="vert1" presStyleCnt="0"/>
      <dgm:spPr/>
    </dgm:pt>
  </dgm:ptLst>
  <dgm:cxnLst>
    <dgm:cxn modelId="{3584D802-535C-406D-A68A-F90182DE1C42}" type="presOf" srcId="{6C8B900E-B869-4F4A-BC5D-4FF0C01C6FB4}" destId="{E289EFB0-964F-4228-8089-ED7D725B7DCC}" srcOrd="0" destOrd="0" presId="urn:microsoft.com/office/officeart/2008/layout/LinedList"/>
    <dgm:cxn modelId="{6FD10C21-821E-4AEB-8745-D6D5F5DE0304}" type="presOf" srcId="{8009FAFC-0A64-4ABB-895E-7799F07AEE4A}" destId="{2D27A1FA-1CFA-4C55-985B-2724D6F8FF52}" srcOrd="0" destOrd="0" presId="urn:microsoft.com/office/officeart/2008/layout/LinedList"/>
    <dgm:cxn modelId="{633BD083-A7B6-46C5-9DB1-E7C18ADA7D03}" type="presOf" srcId="{D144A82B-30D5-499D-8A9A-91E09A31457D}" destId="{317605E8-D8B4-47BA-AEE0-2A984489F44E}" srcOrd="0" destOrd="0" presId="urn:microsoft.com/office/officeart/2008/layout/LinedList"/>
    <dgm:cxn modelId="{81B85286-8310-4BF7-BD2D-F6FEA1D0D98E}" srcId="{8009FAFC-0A64-4ABB-895E-7799F07AEE4A}" destId="{D144A82B-30D5-499D-8A9A-91E09A31457D}" srcOrd="1" destOrd="0" parTransId="{297DA511-AC8F-4821-BDC5-7CA6CC36BE99}" sibTransId="{F32F231C-AC63-428E-9BB1-1A8BEC712071}"/>
    <dgm:cxn modelId="{2A68F78D-DBB0-40B4-81C3-4E911484C3CA}" srcId="{8009FAFC-0A64-4ABB-895E-7799F07AEE4A}" destId="{8310BB11-F28E-4DFE-9FB9-C5D3F993629C}" srcOrd="3" destOrd="0" parTransId="{83EA61B7-7FCD-47AD-99D0-F9438D00CEDF}" sibTransId="{81016EEA-0A4F-4C51-B8B1-DC9D5D2344B8}"/>
    <dgm:cxn modelId="{A4FFC6B3-6380-40A8-954F-1F7FE6F19A77}" type="presOf" srcId="{4FA7A888-2DE4-4B12-834B-3B3B18F468E3}" destId="{1E6D7E9F-86C6-48A6-943C-5B541870A0A4}" srcOrd="0" destOrd="0" presId="urn:microsoft.com/office/officeart/2008/layout/LinedList"/>
    <dgm:cxn modelId="{ECBC9CD1-00BD-4D4C-AB92-F8AAFD127CC3}" type="presOf" srcId="{8310BB11-F28E-4DFE-9FB9-C5D3F993629C}" destId="{2FC083A9-BBFD-459E-9538-58219857EF03}" srcOrd="0" destOrd="0" presId="urn:microsoft.com/office/officeart/2008/layout/LinedList"/>
    <dgm:cxn modelId="{269CF9D3-3375-4239-8088-C7436DACA053}" srcId="{8009FAFC-0A64-4ABB-895E-7799F07AEE4A}" destId="{4FA7A888-2DE4-4B12-834B-3B3B18F468E3}" srcOrd="0" destOrd="0" parTransId="{4581FDF0-23D0-40E0-A4CA-8C380FBF65A7}" sibTransId="{1FBEE6BA-16D5-4113-88C3-87A691381FC2}"/>
    <dgm:cxn modelId="{9D3771D6-9606-4610-A57A-AA271668EA51}" srcId="{8009FAFC-0A64-4ABB-895E-7799F07AEE4A}" destId="{6C8B900E-B869-4F4A-BC5D-4FF0C01C6FB4}" srcOrd="2" destOrd="0" parTransId="{E5A1F8F2-6B70-4648-9B1F-8839F78327C6}" sibTransId="{0C3ECEFC-6656-4EB9-8344-B431AC99321C}"/>
    <dgm:cxn modelId="{1E83F7F5-2BBE-4703-BEDC-E2556743226B}" type="presParOf" srcId="{2D27A1FA-1CFA-4C55-985B-2724D6F8FF52}" destId="{0345D7FC-F8AB-41AC-9082-474760728827}" srcOrd="0" destOrd="0" presId="urn:microsoft.com/office/officeart/2008/layout/LinedList"/>
    <dgm:cxn modelId="{27FCC82A-E86E-436B-8E95-FE60C281F1EA}" type="presParOf" srcId="{2D27A1FA-1CFA-4C55-985B-2724D6F8FF52}" destId="{CD46B848-DEF5-4909-96E0-A4B27AF0C02A}" srcOrd="1" destOrd="0" presId="urn:microsoft.com/office/officeart/2008/layout/LinedList"/>
    <dgm:cxn modelId="{F6EC9116-AF01-491F-B676-3C8C9EBC3525}" type="presParOf" srcId="{CD46B848-DEF5-4909-96E0-A4B27AF0C02A}" destId="{1E6D7E9F-86C6-48A6-943C-5B541870A0A4}" srcOrd="0" destOrd="0" presId="urn:microsoft.com/office/officeart/2008/layout/LinedList"/>
    <dgm:cxn modelId="{B595079E-BDD7-43EF-909B-FD9056DF0F8E}" type="presParOf" srcId="{CD46B848-DEF5-4909-96E0-A4B27AF0C02A}" destId="{4210C33D-E4E9-4F28-B0CB-3825C9E3BD69}" srcOrd="1" destOrd="0" presId="urn:microsoft.com/office/officeart/2008/layout/LinedList"/>
    <dgm:cxn modelId="{FF9C4043-23C1-4FCC-BCDA-9048FE531C29}" type="presParOf" srcId="{2D27A1FA-1CFA-4C55-985B-2724D6F8FF52}" destId="{28C4B428-E242-4A29-9117-CB618ECF3454}" srcOrd="2" destOrd="0" presId="urn:microsoft.com/office/officeart/2008/layout/LinedList"/>
    <dgm:cxn modelId="{9589960C-0947-4162-AC45-EB32E81B86D7}" type="presParOf" srcId="{2D27A1FA-1CFA-4C55-985B-2724D6F8FF52}" destId="{C895A1FE-206B-4DAE-B630-977B4899E082}" srcOrd="3" destOrd="0" presId="urn:microsoft.com/office/officeart/2008/layout/LinedList"/>
    <dgm:cxn modelId="{61213565-5DF3-48A1-8658-B4E574F88FFC}" type="presParOf" srcId="{C895A1FE-206B-4DAE-B630-977B4899E082}" destId="{317605E8-D8B4-47BA-AEE0-2A984489F44E}" srcOrd="0" destOrd="0" presId="urn:microsoft.com/office/officeart/2008/layout/LinedList"/>
    <dgm:cxn modelId="{1E874B7C-575F-4609-AD98-17457DAC2C24}" type="presParOf" srcId="{C895A1FE-206B-4DAE-B630-977B4899E082}" destId="{FC2DB1C1-2AE9-49B0-91E5-3F2FDF96DE3C}" srcOrd="1" destOrd="0" presId="urn:microsoft.com/office/officeart/2008/layout/LinedList"/>
    <dgm:cxn modelId="{A8C78629-BDA9-40DA-842C-4A5BA4EDE8DC}" type="presParOf" srcId="{2D27A1FA-1CFA-4C55-985B-2724D6F8FF52}" destId="{9988E836-42FF-4124-960A-F7F99C9AC122}" srcOrd="4" destOrd="0" presId="urn:microsoft.com/office/officeart/2008/layout/LinedList"/>
    <dgm:cxn modelId="{B4B9F533-E533-4E9F-801A-34E0CD8380D5}" type="presParOf" srcId="{2D27A1FA-1CFA-4C55-985B-2724D6F8FF52}" destId="{5FB2F8D5-F227-4E4D-ACFF-7BE6063A8198}" srcOrd="5" destOrd="0" presId="urn:microsoft.com/office/officeart/2008/layout/LinedList"/>
    <dgm:cxn modelId="{DA981415-A95E-406C-A0CA-0B8C54857447}" type="presParOf" srcId="{5FB2F8D5-F227-4E4D-ACFF-7BE6063A8198}" destId="{E289EFB0-964F-4228-8089-ED7D725B7DCC}" srcOrd="0" destOrd="0" presId="urn:microsoft.com/office/officeart/2008/layout/LinedList"/>
    <dgm:cxn modelId="{A5F9FCF2-7C11-4F89-8D1E-ECA765D0D269}" type="presParOf" srcId="{5FB2F8D5-F227-4E4D-ACFF-7BE6063A8198}" destId="{A31633CD-9E76-46AF-A644-472900084EE7}" srcOrd="1" destOrd="0" presId="urn:microsoft.com/office/officeart/2008/layout/LinedList"/>
    <dgm:cxn modelId="{1BF4FA87-2015-4A73-9BCD-F844A8821EA8}" type="presParOf" srcId="{2D27A1FA-1CFA-4C55-985B-2724D6F8FF52}" destId="{6404B185-A812-4B4B-A168-9F6293923C27}" srcOrd="6" destOrd="0" presId="urn:microsoft.com/office/officeart/2008/layout/LinedList"/>
    <dgm:cxn modelId="{A8ACEF6D-7EA3-40D7-AB44-E3704650AB87}" type="presParOf" srcId="{2D27A1FA-1CFA-4C55-985B-2724D6F8FF52}" destId="{7C6393F8-13CD-48EA-8E7E-A14573440256}" srcOrd="7" destOrd="0" presId="urn:microsoft.com/office/officeart/2008/layout/LinedList"/>
    <dgm:cxn modelId="{956D39CB-5C3D-48FA-9059-0D208C15AE16}" type="presParOf" srcId="{7C6393F8-13CD-48EA-8E7E-A14573440256}" destId="{2FC083A9-BBFD-459E-9538-58219857EF03}" srcOrd="0" destOrd="0" presId="urn:microsoft.com/office/officeart/2008/layout/LinedList"/>
    <dgm:cxn modelId="{C335F520-0628-4C34-8CFB-77DD10E48E8E}" type="presParOf" srcId="{7C6393F8-13CD-48EA-8E7E-A14573440256}" destId="{04BE4DD3-9B1B-47A0-9301-C440568599C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0AA089-3F66-4B96-982F-B2C57D881E53}"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0CBE5F26-E380-4B8C-B056-B2850A0612E0}">
      <dgm:prSet/>
      <dgm:spPr/>
      <dgm:t>
        <a:bodyPr/>
        <a:lstStyle/>
        <a:p>
          <a:pPr algn="ctr"/>
          <a:r>
            <a:rPr lang="en-GB" dirty="0"/>
            <a:t>How to Play in a CTF (Capture The flag)</a:t>
          </a:r>
          <a:endParaRPr lang="en-US" dirty="0"/>
        </a:p>
      </dgm:t>
    </dgm:pt>
    <dgm:pt modelId="{D26A1DA1-3D5F-4479-A3EB-EF0B6E55E781}" type="parTrans" cxnId="{9E46320B-D41B-42CB-BED3-08B2DBFEC096}">
      <dgm:prSet/>
      <dgm:spPr/>
      <dgm:t>
        <a:bodyPr/>
        <a:lstStyle/>
        <a:p>
          <a:endParaRPr lang="en-US"/>
        </a:p>
      </dgm:t>
    </dgm:pt>
    <dgm:pt modelId="{798EE511-6BBF-4E49-8BB8-8A78ABE44D21}" type="sibTrans" cxnId="{9E46320B-D41B-42CB-BED3-08B2DBFEC096}">
      <dgm:prSet/>
      <dgm:spPr/>
      <dgm:t>
        <a:bodyPr/>
        <a:lstStyle/>
        <a:p>
          <a:endParaRPr lang="en-US"/>
        </a:p>
      </dgm:t>
    </dgm:pt>
    <dgm:pt modelId="{A9D4D590-A23E-468F-A704-0D30D2175610}">
      <dgm:prSet/>
      <dgm:spPr/>
      <dgm:t>
        <a:bodyPr/>
        <a:lstStyle/>
        <a:p>
          <a:pPr algn="ctr"/>
          <a:r>
            <a:rPr lang="en-GB" dirty="0"/>
            <a:t>How to Use Hacking Tools</a:t>
          </a:r>
          <a:endParaRPr lang="en-US" dirty="0"/>
        </a:p>
      </dgm:t>
    </dgm:pt>
    <dgm:pt modelId="{213E3856-D591-41AB-B79E-BEC929C8C92D}" type="parTrans" cxnId="{40BA6ACF-77CC-4F86-AD73-85745283E4FA}">
      <dgm:prSet/>
      <dgm:spPr/>
      <dgm:t>
        <a:bodyPr/>
        <a:lstStyle/>
        <a:p>
          <a:endParaRPr lang="en-US"/>
        </a:p>
      </dgm:t>
    </dgm:pt>
    <dgm:pt modelId="{CE582998-6A1E-4E74-B54D-544E6D0A557F}" type="sibTrans" cxnId="{40BA6ACF-77CC-4F86-AD73-85745283E4FA}">
      <dgm:prSet/>
      <dgm:spPr/>
      <dgm:t>
        <a:bodyPr/>
        <a:lstStyle/>
        <a:p>
          <a:endParaRPr lang="en-US"/>
        </a:p>
      </dgm:t>
    </dgm:pt>
    <dgm:pt modelId="{ED9DA18D-1189-4B82-9168-C873E12E1D7E}">
      <dgm:prSet/>
      <dgm:spPr/>
      <dgm:t>
        <a:bodyPr/>
        <a:lstStyle/>
        <a:p>
          <a:pPr algn="ctr"/>
          <a:r>
            <a:rPr lang="en-GB" dirty="0"/>
            <a:t>How to Use Kali Linux</a:t>
          </a:r>
          <a:endParaRPr lang="en-US" dirty="0"/>
        </a:p>
      </dgm:t>
    </dgm:pt>
    <dgm:pt modelId="{B6E5657C-832F-4EC1-BCEB-322EC0466019}" type="parTrans" cxnId="{92C96094-35C5-4264-B0EA-D9C9AFB295E8}">
      <dgm:prSet/>
      <dgm:spPr/>
      <dgm:t>
        <a:bodyPr/>
        <a:lstStyle/>
        <a:p>
          <a:endParaRPr lang="en-US"/>
        </a:p>
      </dgm:t>
    </dgm:pt>
    <dgm:pt modelId="{354865DF-1C68-405A-8F74-FDE9A2E9286E}" type="sibTrans" cxnId="{92C96094-35C5-4264-B0EA-D9C9AFB295E8}">
      <dgm:prSet/>
      <dgm:spPr/>
      <dgm:t>
        <a:bodyPr/>
        <a:lstStyle/>
        <a:p>
          <a:endParaRPr lang="en-US"/>
        </a:p>
      </dgm:t>
    </dgm:pt>
    <dgm:pt modelId="{B15E981C-FC8E-44D0-9745-8B89E6AA59EA}">
      <dgm:prSet/>
      <dgm:spPr/>
      <dgm:t>
        <a:bodyPr/>
        <a:lstStyle/>
        <a:p>
          <a:pPr algn="ctr"/>
          <a:r>
            <a:rPr lang="en-GB" dirty="0"/>
            <a:t>How to Attack Windows</a:t>
          </a:r>
          <a:endParaRPr lang="en-US" dirty="0"/>
        </a:p>
      </dgm:t>
    </dgm:pt>
    <dgm:pt modelId="{95ED7D77-2EA4-4DEF-BB53-381191E28C65}" type="parTrans" cxnId="{4BEC25FE-9D0F-4518-8E45-F0FD60D38C5E}">
      <dgm:prSet/>
      <dgm:spPr/>
      <dgm:t>
        <a:bodyPr/>
        <a:lstStyle/>
        <a:p>
          <a:endParaRPr lang="en-US"/>
        </a:p>
      </dgm:t>
    </dgm:pt>
    <dgm:pt modelId="{5050D047-31A5-4060-9F02-07BF3F49C37E}" type="sibTrans" cxnId="{4BEC25FE-9D0F-4518-8E45-F0FD60D38C5E}">
      <dgm:prSet/>
      <dgm:spPr/>
      <dgm:t>
        <a:bodyPr/>
        <a:lstStyle/>
        <a:p>
          <a:endParaRPr lang="en-US"/>
        </a:p>
      </dgm:t>
    </dgm:pt>
    <dgm:pt modelId="{DF2DE1D4-8B9C-4519-9227-675F54A56375}" type="pres">
      <dgm:prSet presAssocID="{010AA089-3F66-4B96-982F-B2C57D881E53}" presName="vert0" presStyleCnt="0">
        <dgm:presLayoutVars>
          <dgm:dir/>
          <dgm:animOne val="branch"/>
          <dgm:animLvl val="lvl"/>
        </dgm:presLayoutVars>
      </dgm:prSet>
      <dgm:spPr/>
    </dgm:pt>
    <dgm:pt modelId="{501488C2-0CCD-4DD0-9FBC-87100E4E9303}" type="pres">
      <dgm:prSet presAssocID="{0CBE5F26-E380-4B8C-B056-B2850A0612E0}" presName="thickLine" presStyleLbl="alignNode1" presStyleIdx="0" presStyleCnt="4"/>
      <dgm:spPr/>
    </dgm:pt>
    <dgm:pt modelId="{A02C0B9C-D3D0-414E-9AEB-0A154CB6A38D}" type="pres">
      <dgm:prSet presAssocID="{0CBE5F26-E380-4B8C-B056-B2850A0612E0}" presName="horz1" presStyleCnt="0"/>
      <dgm:spPr/>
    </dgm:pt>
    <dgm:pt modelId="{77DBD32A-1B7E-4288-8AA5-90B0C060B9E4}" type="pres">
      <dgm:prSet presAssocID="{0CBE5F26-E380-4B8C-B056-B2850A0612E0}" presName="tx1" presStyleLbl="revTx" presStyleIdx="0" presStyleCnt="4"/>
      <dgm:spPr/>
    </dgm:pt>
    <dgm:pt modelId="{E1A614AC-3380-4A5D-868C-29AEFF0FBBD4}" type="pres">
      <dgm:prSet presAssocID="{0CBE5F26-E380-4B8C-B056-B2850A0612E0}" presName="vert1" presStyleCnt="0"/>
      <dgm:spPr/>
    </dgm:pt>
    <dgm:pt modelId="{D6AA9DCE-7279-4957-81B3-BDFF7B947B1B}" type="pres">
      <dgm:prSet presAssocID="{A9D4D590-A23E-468F-A704-0D30D2175610}" presName="thickLine" presStyleLbl="alignNode1" presStyleIdx="1" presStyleCnt="4"/>
      <dgm:spPr/>
    </dgm:pt>
    <dgm:pt modelId="{43100F31-B967-45D2-A321-46D203FC667C}" type="pres">
      <dgm:prSet presAssocID="{A9D4D590-A23E-468F-A704-0D30D2175610}" presName="horz1" presStyleCnt="0"/>
      <dgm:spPr/>
    </dgm:pt>
    <dgm:pt modelId="{6FE85BA5-3837-4AE8-BD2B-6580A041BC41}" type="pres">
      <dgm:prSet presAssocID="{A9D4D590-A23E-468F-A704-0D30D2175610}" presName="tx1" presStyleLbl="revTx" presStyleIdx="1" presStyleCnt="4"/>
      <dgm:spPr/>
    </dgm:pt>
    <dgm:pt modelId="{160A4440-C64B-4A9A-A61A-B66D29041FAE}" type="pres">
      <dgm:prSet presAssocID="{A9D4D590-A23E-468F-A704-0D30D2175610}" presName="vert1" presStyleCnt="0"/>
      <dgm:spPr/>
    </dgm:pt>
    <dgm:pt modelId="{887D34B8-C20A-486C-A392-7E20D229679E}" type="pres">
      <dgm:prSet presAssocID="{ED9DA18D-1189-4B82-9168-C873E12E1D7E}" presName="thickLine" presStyleLbl="alignNode1" presStyleIdx="2" presStyleCnt="4"/>
      <dgm:spPr/>
    </dgm:pt>
    <dgm:pt modelId="{1921BF2A-C781-4D0D-9AE5-83C5A583D030}" type="pres">
      <dgm:prSet presAssocID="{ED9DA18D-1189-4B82-9168-C873E12E1D7E}" presName="horz1" presStyleCnt="0"/>
      <dgm:spPr/>
    </dgm:pt>
    <dgm:pt modelId="{682C6678-A9DB-4DF7-9A97-D1CA683D2E70}" type="pres">
      <dgm:prSet presAssocID="{ED9DA18D-1189-4B82-9168-C873E12E1D7E}" presName="tx1" presStyleLbl="revTx" presStyleIdx="2" presStyleCnt="4"/>
      <dgm:spPr/>
    </dgm:pt>
    <dgm:pt modelId="{2B96589A-DFDC-42E5-BDD8-B0AA36AD953F}" type="pres">
      <dgm:prSet presAssocID="{ED9DA18D-1189-4B82-9168-C873E12E1D7E}" presName="vert1" presStyleCnt="0"/>
      <dgm:spPr/>
    </dgm:pt>
    <dgm:pt modelId="{C4861D33-EE0E-4F89-8898-3AA67C9AEB67}" type="pres">
      <dgm:prSet presAssocID="{B15E981C-FC8E-44D0-9745-8B89E6AA59EA}" presName="thickLine" presStyleLbl="alignNode1" presStyleIdx="3" presStyleCnt="4"/>
      <dgm:spPr/>
    </dgm:pt>
    <dgm:pt modelId="{F19C0A23-FC92-49AA-8BC8-EF583D2B50AC}" type="pres">
      <dgm:prSet presAssocID="{B15E981C-FC8E-44D0-9745-8B89E6AA59EA}" presName="horz1" presStyleCnt="0"/>
      <dgm:spPr/>
    </dgm:pt>
    <dgm:pt modelId="{4E12D154-9BDB-4EAA-AD2B-03DE5F546D38}" type="pres">
      <dgm:prSet presAssocID="{B15E981C-FC8E-44D0-9745-8B89E6AA59EA}" presName="tx1" presStyleLbl="revTx" presStyleIdx="3" presStyleCnt="4"/>
      <dgm:spPr/>
    </dgm:pt>
    <dgm:pt modelId="{A375A701-90B9-4D79-B7FD-BBE27BE38D2F}" type="pres">
      <dgm:prSet presAssocID="{B15E981C-FC8E-44D0-9745-8B89E6AA59EA}" presName="vert1" presStyleCnt="0"/>
      <dgm:spPr/>
    </dgm:pt>
  </dgm:ptLst>
  <dgm:cxnLst>
    <dgm:cxn modelId="{9E46320B-D41B-42CB-BED3-08B2DBFEC096}" srcId="{010AA089-3F66-4B96-982F-B2C57D881E53}" destId="{0CBE5F26-E380-4B8C-B056-B2850A0612E0}" srcOrd="0" destOrd="0" parTransId="{D26A1DA1-3D5F-4479-A3EB-EF0B6E55E781}" sibTransId="{798EE511-6BBF-4E49-8BB8-8A78ABE44D21}"/>
    <dgm:cxn modelId="{45F5FB8D-3CC1-46D5-8623-D6384530E76C}" type="presOf" srcId="{010AA089-3F66-4B96-982F-B2C57D881E53}" destId="{DF2DE1D4-8B9C-4519-9227-675F54A56375}" srcOrd="0" destOrd="0" presId="urn:microsoft.com/office/officeart/2008/layout/LinedList"/>
    <dgm:cxn modelId="{92C96094-35C5-4264-B0EA-D9C9AFB295E8}" srcId="{010AA089-3F66-4B96-982F-B2C57D881E53}" destId="{ED9DA18D-1189-4B82-9168-C873E12E1D7E}" srcOrd="2" destOrd="0" parTransId="{B6E5657C-832F-4EC1-BCEB-322EC0466019}" sibTransId="{354865DF-1C68-405A-8F74-FDE9A2E9286E}"/>
    <dgm:cxn modelId="{CF455CAA-D85A-412F-A0CE-BD39E7251B71}" type="presOf" srcId="{A9D4D590-A23E-468F-A704-0D30D2175610}" destId="{6FE85BA5-3837-4AE8-BD2B-6580A041BC41}" srcOrd="0" destOrd="0" presId="urn:microsoft.com/office/officeart/2008/layout/LinedList"/>
    <dgm:cxn modelId="{06E7F9BA-55C9-41EB-9068-EE38B875E473}" type="presOf" srcId="{0CBE5F26-E380-4B8C-B056-B2850A0612E0}" destId="{77DBD32A-1B7E-4288-8AA5-90B0C060B9E4}" srcOrd="0" destOrd="0" presId="urn:microsoft.com/office/officeart/2008/layout/LinedList"/>
    <dgm:cxn modelId="{40BA6ACF-77CC-4F86-AD73-85745283E4FA}" srcId="{010AA089-3F66-4B96-982F-B2C57D881E53}" destId="{A9D4D590-A23E-468F-A704-0D30D2175610}" srcOrd="1" destOrd="0" parTransId="{213E3856-D591-41AB-B79E-BEC929C8C92D}" sibTransId="{CE582998-6A1E-4E74-B54D-544E6D0A557F}"/>
    <dgm:cxn modelId="{9618EED8-5D46-4FF9-84FF-1A59F4B0EE08}" type="presOf" srcId="{ED9DA18D-1189-4B82-9168-C873E12E1D7E}" destId="{682C6678-A9DB-4DF7-9A97-D1CA683D2E70}" srcOrd="0" destOrd="0" presId="urn:microsoft.com/office/officeart/2008/layout/LinedList"/>
    <dgm:cxn modelId="{7AF6FCF9-E1E0-4288-89B2-B4A0A1945564}" type="presOf" srcId="{B15E981C-FC8E-44D0-9745-8B89E6AA59EA}" destId="{4E12D154-9BDB-4EAA-AD2B-03DE5F546D38}" srcOrd="0" destOrd="0" presId="urn:microsoft.com/office/officeart/2008/layout/LinedList"/>
    <dgm:cxn modelId="{4BEC25FE-9D0F-4518-8E45-F0FD60D38C5E}" srcId="{010AA089-3F66-4B96-982F-B2C57D881E53}" destId="{B15E981C-FC8E-44D0-9745-8B89E6AA59EA}" srcOrd="3" destOrd="0" parTransId="{95ED7D77-2EA4-4DEF-BB53-381191E28C65}" sibTransId="{5050D047-31A5-4060-9F02-07BF3F49C37E}"/>
    <dgm:cxn modelId="{773DB395-07E3-48A4-9837-BF6979A75511}" type="presParOf" srcId="{DF2DE1D4-8B9C-4519-9227-675F54A56375}" destId="{501488C2-0CCD-4DD0-9FBC-87100E4E9303}" srcOrd="0" destOrd="0" presId="urn:microsoft.com/office/officeart/2008/layout/LinedList"/>
    <dgm:cxn modelId="{870F9D21-5928-4A22-AB18-D96C4AE7BE0F}" type="presParOf" srcId="{DF2DE1D4-8B9C-4519-9227-675F54A56375}" destId="{A02C0B9C-D3D0-414E-9AEB-0A154CB6A38D}" srcOrd="1" destOrd="0" presId="urn:microsoft.com/office/officeart/2008/layout/LinedList"/>
    <dgm:cxn modelId="{9656688F-A6AE-4463-9DA4-65B2F71AAD4B}" type="presParOf" srcId="{A02C0B9C-D3D0-414E-9AEB-0A154CB6A38D}" destId="{77DBD32A-1B7E-4288-8AA5-90B0C060B9E4}" srcOrd="0" destOrd="0" presId="urn:microsoft.com/office/officeart/2008/layout/LinedList"/>
    <dgm:cxn modelId="{C9C7ECF9-D6B5-48A6-BC34-D394D4EBA7B4}" type="presParOf" srcId="{A02C0B9C-D3D0-414E-9AEB-0A154CB6A38D}" destId="{E1A614AC-3380-4A5D-868C-29AEFF0FBBD4}" srcOrd="1" destOrd="0" presId="urn:microsoft.com/office/officeart/2008/layout/LinedList"/>
    <dgm:cxn modelId="{EC6B1899-9A84-4C81-A4A3-F78FB310B57C}" type="presParOf" srcId="{DF2DE1D4-8B9C-4519-9227-675F54A56375}" destId="{D6AA9DCE-7279-4957-81B3-BDFF7B947B1B}" srcOrd="2" destOrd="0" presId="urn:microsoft.com/office/officeart/2008/layout/LinedList"/>
    <dgm:cxn modelId="{0389BEF3-B21C-4B62-B109-CDCA82E9EFAF}" type="presParOf" srcId="{DF2DE1D4-8B9C-4519-9227-675F54A56375}" destId="{43100F31-B967-45D2-A321-46D203FC667C}" srcOrd="3" destOrd="0" presId="urn:microsoft.com/office/officeart/2008/layout/LinedList"/>
    <dgm:cxn modelId="{1621359C-FCEE-452A-A262-B4CD36E1361F}" type="presParOf" srcId="{43100F31-B967-45D2-A321-46D203FC667C}" destId="{6FE85BA5-3837-4AE8-BD2B-6580A041BC41}" srcOrd="0" destOrd="0" presId="urn:microsoft.com/office/officeart/2008/layout/LinedList"/>
    <dgm:cxn modelId="{FE03A170-6A4F-4554-B574-035691B2843E}" type="presParOf" srcId="{43100F31-B967-45D2-A321-46D203FC667C}" destId="{160A4440-C64B-4A9A-A61A-B66D29041FAE}" srcOrd="1" destOrd="0" presId="urn:microsoft.com/office/officeart/2008/layout/LinedList"/>
    <dgm:cxn modelId="{6A845C4D-58A1-4343-A4B0-BDBA1492EBA7}" type="presParOf" srcId="{DF2DE1D4-8B9C-4519-9227-675F54A56375}" destId="{887D34B8-C20A-486C-A392-7E20D229679E}" srcOrd="4" destOrd="0" presId="urn:microsoft.com/office/officeart/2008/layout/LinedList"/>
    <dgm:cxn modelId="{5F4110AB-8CA0-41D9-BFB4-18E994ACEDA1}" type="presParOf" srcId="{DF2DE1D4-8B9C-4519-9227-675F54A56375}" destId="{1921BF2A-C781-4D0D-9AE5-83C5A583D030}" srcOrd="5" destOrd="0" presId="urn:microsoft.com/office/officeart/2008/layout/LinedList"/>
    <dgm:cxn modelId="{29D3907E-06A5-400E-BBA2-D4AE4D1204EF}" type="presParOf" srcId="{1921BF2A-C781-4D0D-9AE5-83C5A583D030}" destId="{682C6678-A9DB-4DF7-9A97-D1CA683D2E70}" srcOrd="0" destOrd="0" presId="urn:microsoft.com/office/officeart/2008/layout/LinedList"/>
    <dgm:cxn modelId="{A5C431F6-6DB5-42E6-9A20-99F3FF78D7FA}" type="presParOf" srcId="{1921BF2A-C781-4D0D-9AE5-83C5A583D030}" destId="{2B96589A-DFDC-42E5-BDD8-B0AA36AD953F}" srcOrd="1" destOrd="0" presId="urn:microsoft.com/office/officeart/2008/layout/LinedList"/>
    <dgm:cxn modelId="{7AB22021-EBF5-46B0-8290-E6A260AE10CF}" type="presParOf" srcId="{DF2DE1D4-8B9C-4519-9227-675F54A56375}" destId="{C4861D33-EE0E-4F89-8898-3AA67C9AEB67}" srcOrd="6" destOrd="0" presId="urn:microsoft.com/office/officeart/2008/layout/LinedList"/>
    <dgm:cxn modelId="{576652CE-A4B4-4532-8DA5-B2D22CC52CF7}" type="presParOf" srcId="{DF2DE1D4-8B9C-4519-9227-675F54A56375}" destId="{F19C0A23-FC92-49AA-8BC8-EF583D2B50AC}" srcOrd="7" destOrd="0" presId="urn:microsoft.com/office/officeart/2008/layout/LinedList"/>
    <dgm:cxn modelId="{D4AD6FDC-EAA8-4580-98AB-FDEBC56C1A42}" type="presParOf" srcId="{F19C0A23-FC92-49AA-8BC8-EF583D2B50AC}" destId="{4E12D154-9BDB-4EAA-AD2B-03DE5F546D38}" srcOrd="0" destOrd="0" presId="urn:microsoft.com/office/officeart/2008/layout/LinedList"/>
    <dgm:cxn modelId="{1DE19066-DC10-414C-A71B-B25D875C764D}" type="presParOf" srcId="{F19C0A23-FC92-49AA-8BC8-EF583D2B50AC}" destId="{A375A701-90B9-4D79-B7FD-BBE27BE38D2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7DF481-5C63-41CF-A888-628897CB3628}" type="doc">
      <dgm:prSet loTypeId="urn:microsoft.com/office/officeart/2016/7/layout/BasicLinearProcessNumbered" loCatId="process" qsTypeId="urn:microsoft.com/office/officeart/2005/8/quickstyle/simple2" qsCatId="simple" csTypeId="urn:microsoft.com/office/officeart/2005/8/colors/colorful5" csCatId="colorful" phldr="1"/>
      <dgm:spPr/>
      <dgm:t>
        <a:bodyPr/>
        <a:lstStyle/>
        <a:p>
          <a:endParaRPr lang="en-US"/>
        </a:p>
      </dgm:t>
    </dgm:pt>
    <dgm:pt modelId="{B1601E80-33CC-4030-BB20-2A932F12AF7B}">
      <dgm:prSet/>
      <dgm:spPr/>
      <dgm:t>
        <a:bodyPr/>
        <a:lstStyle/>
        <a:p>
          <a:pPr algn="ctr"/>
          <a:r>
            <a:rPr lang="en-GB" dirty="0"/>
            <a:t>Attacking secure Linux networks</a:t>
          </a:r>
          <a:endParaRPr lang="en-US" dirty="0"/>
        </a:p>
      </dgm:t>
    </dgm:pt>
    <dgm:pt modelId="{5A059A11-E6E4-4A90-B599-033E1FE54FC5}" type="parTrans" cxnId="{EF2E732C-1A39-4066-A9F3-57D83C2AD43B}">
      <dgm:prSet/>
      <dgm:spPr/>
      <dgm:t>
        <a:bodyPr/>
        <a:lstStyle/>
        <a:p>
          <a:endParaRPr lang="en-US"/>
        </a:p>
      </dgm:t>
    </dgm:pt>
    <dgm:pt modelId="{2D69A9E2-B0BE-4DB0-9379-3503B413C47A}" type="sibTrans" cxnId="{EF2E732C-1A39-4066-A9F3-57D83C2AD43B}">
      <dgm:prSet phldrT="1" phldr="0"/>
      <dgm:spPr/>
      <dgm:t>
        <a:bodyPr/>
        <a:lstStyle/>
        <a:p>
          <a:r>
            <a:rPr lang="en-US"/>
            <a:t>1</a:t>
          </a:r>
        </a:p>
      </dgm:t>
    </dgm:pt>
    <dgm:pt modelId="{2561D66D-B939-4299-958D-6CB4749709EB}">
      <dgm:prSet/>
      <dgm:spPr/>
      <dgm:t>
        <a:bodyPr/>
        <a:lstStyle/>
        <a:p>
          <a:pPr algn="ctr"/>
          <a:r>
            <a:rPr lang="en-GB" dirty="0"/>
            <a:t>Evading Linux based defences</a:t>
          </a:r>
          <a:endParaRPr lang="en-US" dirty="0"/>
        </a:p>
      </dgm:t>
    </dgm:pt>
    <dgm:pt modelId="{F3C65D9A-BBE4-4F4D-B690-14B422FE4B9F}" type="parTrans" cxnId="{6B03A9BD-AA9D-4724-A24D-47EC4E0CCFD4}">
      <dgm:prSet/>
      <dgm:spPr/>
      <dgm:t>
        <a:bodyPr/>
        <a:lstStyle/>
        <a:p>
          <a:endParaRPr lang="en-US"/>
        </a:p>
      </dgm:t>
    </dgm:pt>
    <dgm:pt modelId="{B9121315-3F70-41CC-B91A-6EEDF61C5A91}" type="sibTrans" cxnId="{6B03A9BD-AA9D-4724-A24D-47EC4E0CCFD4}">
      <dgm:prSet phldrT="2" phldr="0"/>
      <dgm:spPr/>
      <dgm:t>
        <a:bodyPr/>
        <a:lstStyle/>
        <a:p>
          <a:r>
            <a:rPr lang="en-US"/>
            <a:t>2</a:t>
          </a:r>
        </a:p>
      </dgm:t>
    </dgm:pt>
    <dgm:pt modelId="{D61518FD-11C0-44B8-B44C-AAD853E69FC2}">
      <dgm:prSet/>
      <dgm:spPr/>
      <dgm:t>
        <a:bodyPr/>
        <a:lstStyle/>
        <a:p>
          <a:pPr algn="ctr"/>
          <a:r>
            <a:rPr lang="en-GB" dirty="0"/>
            <a:t>Developing red team-based tactics to infiltrate networks from the outside perimeter</a:t>
          </a:r>
          <a:endParaRPr lang="en-US" dirty="0"/>
        </a:p>
      </dgm:t>
    </dgm:pt>
    <dgm:pt modelId="{E42E12D2-B6DC-4FA8-B63C-56FC187A2C1B}" type="parTrans" cxnId="{E1F438FE-1763-40B5-B645-95C60E1285F4}">
      <dgm:prSet/>
      <dgm:spPr/>
      <dgm:t>
        <a:bodyPr/>
        <a:lstStyle/>
        <a:p>
          <a:endParaRPr lang="en-US"/>
        </a:p>
      </dgm:t>
    </dgm:pt>
    <dgm:pt modelId="{FA8F7477-3454-4FF4-B1DD-32B66B2F1172}" type="sibTrans" cxnId="{E1F438FE-1763-40B5-B645-95C60E1285F4}">
      <dgm:prSet phldrT="3" phldr="0"/>
      <dgm:spPr/>
      <dgm:t>
        <a:bodyPr/>
        <a:lstStyle/>
        <a:p>
          <a:r>
            <a:rPr lang="en-US"/>
            <a:t>3</a:t>
          </a:r>
        </a:p>
      </dgm:t>
    </dgm:pt>
    <dgm:pt modelId="{D97DACE3-F4C0-4746-BF44-9FE0CEA61B08}" type="pres">
      <dgm:prSet presAssocID="{077DF481-5C63-41CF-A888-628897CB3628}" presName="Name0" presStyleCnt="0">
        <dgm:presLayoutVars>
          <dgm:animLvl val="lvl"/>
          <dgm:resizeHandles val="exact"/>
        </dgm:presLayoutVars>
      </dgm:prSet>
      <dgm:spPr/>
    </dgm:pt>
    <dgm:pt modelId="{7528EA78-89DE-4E64-89CC-842B84A2140E}" type="pres">
      <dgm:prSet presAssocID="{B1601E80-33CC-4030-BB20-2A932F12AF7B}" presName="compositeNode" presStyleCnt="0">
        <dgm:presLayoutVars>
          <dgm:bulletEnabled val="1"/>
        </dgm:presLayoutVars>
      </dgm:prSet>
      <dgm:spPr/>
    </dgm:pt>
    <dgm:pt modelId="{92C46CE3-6648-48CF-873D-02FE22FBCE54}" type="pres">
      <dgm:prSet presAssocID="{B1601E80-33CC-4030-BB20-2A932F12AF7B}" presName="bgRect" presStyleLbl="bgAccFollowNode1" presStyleIdx="0" presStyleCnt="3"/>
      <dgm:spPr/>
    </dgm:pt>
    <dgm:pt modelId="{F9A65095-7A57-4DB5-AB17-6E16073E2768}" type="pres">
      <dgm:prSet presAssocID="{2D69A9E2-B0BE-4DB0-9379-3503B413C47A}" presName="sibTransNodeCircle" presStyleLbl="alignNode1" presStyleIdx="0" presStyleCnt="6">
        <dgm:presLayoutVars>
          <dgm:chMax val="0"/>
          <dgm:bulletEnabled/>
        </dgm:presLayoutVars>
      </dgm:prSet>
      <dgm:spPr/>
    </dgm:pt>
    <dgm:pt modelId="{E65232DD-133D-4DF8-9309-666B0C588486}" type="pres">
      <dgm:prSet presAssocID="{B1601E80-33CC-4030-BB20-2A932F12AF7B}" presName="bottomLine" presStyleLbl="alignNode1" presStyleIdx="1" presStyleCnt="6">
        <dgm:presLayoutVars/>
      </dgm:prSet>
      <dgm:spPr/>
    </dgm:pt>
    <dgm:pt modelId="{547851B4-64F8-4F13-95DC-10BC52A587A0}" type="pres">
      <dgm:prSet presAssocID="{B1601E80-33CC-4030-BB20-2A932F12AF7B}" presName="nodeText" presStyleLbl="bgAccFollowNode1" presStyleIdx="0" presStyleCnt="3">
        <dgm:presLayoutVars>
          <dgm:bulletEnabled val="1"/>
        </dgm:presLayoutVars>
      </dgm:prSet>
      <dgm:spPr/>
    </dgm:pt>
    <dgm:pt modelId="{141E39B4-E082-4C5B-900A-B9840BE191BB}" type="pres">
      <dgm:prSet presAssocID="{2D69A9E2-B0BE-4DB0-9379-3503B413C47A}" presName="sibTrans" presStyleCnt="0"/>
      <dgm:spPr/>
    </dgm:pt>
    <dgm:pt modelId="{21BD5FE6-08A2-481B-BED1-C884F8F23EC5}" type="pres">
      <dgm:prSet presAssocID="{2561D66D-B939-4299-958D-6CB4749709EB}" presName="compositeNode" presStyleCnt="0">
        <dgm:presLayoutVars>
          <dgm:bulletEnabled val="1"/>
        </dgm:presLayoutVars>
      </dgm:prSet>
      <dgm:spPr/>
    </dgm:pt>
    <dgm:pt modelId="{833FD436-FEB3-46D3-9728-CC6AB4D03603}" type="pres">
      <dgm:prSet presAssocID="{2561D66D-B939-4299-958D-6CB4749709EB}" presName="bgRect" presStyleLbl="bgAccFollowNode1" presStyleIdx="1" presStyleCnt="3"/>
      <dgm:spPr/>
    </dgm:pt>
    <dgm:pt modelId="{FA86AC19-2DEE-4CF5-A443-9DE94CFFBE25}" type="pres">
      <dgm:prSet presAssocID="{B9121315-3F70-41CC-B91A-6EEDF61C5A91}" presName="sibTransNodeCircle" presStyleLbl="alignNode1" presStyleIdx="2" presStyleCnt="6">
        <dgm:presLayoutVars>
          <dgm:chMax val="0"/>
          <dgm:bulletEnabled/>
        </dgm:presLayoutVars>
      </dgm:prSet>
      <dgm:spPr/>
    </dgm:pt>
    <dgm:pt modelId="{0D06BB33-BEE2-4875-ABCF-B84942891D2F}" type="pres">
      <dgm:prSet presAssocID="{2561D66D-B939-4299-958D-6CB4749709EB}" presName="bottomLine" presStyleLbl="alignNode1" presStyleIdx="3" presStyleCnt="6">
        <dgm:presLayoutVars/>
      </dgm:prSet>
      <dgm:spPr/>
    </dgm:pt>
    <dgm:pt modelId="{3BB480B9-97BB-4D0A-924E-CBFDA9BE8CC3}" type="pres">
      <dgm:prSet presAssocID="{2561D66D-B939-4299-958D-6CB4749709EB}" presName="nodeText" presStyleLbl="bgAccFollowNode1" presStyleIdx="1" presStyleCnt="3">
        <dgm:presLayoutVars>
          <dgm:bulletEnabled val="1"/>
        </dgm:presLayoutVars>
      </dgm:prSet>
      <dgm:spPr/>
    </dgm:pt>
    <dgm:pt modelId="{652C8954-90A4-470B-9487-177C586145DE}" type="pres">
      <dgm:prSet presAssocID="{B9121315-3F70-41CC-B91A-6EEDF61C5A91}" presName="sibTrans" presStyleCnt="0"/>
      <dgm:spPr/>
    </dgm:pt>
    <dgm:pt modelId="{9581A33D-D27A-4D4C-BD9C-4F14CA893404}" type="pres">
      <dgm:prSet presAssocID="{D61518FD-11C0-44B8-B44C-AAD853E69FC2}" presName="compositeNode" presStyleCnt="0">
        <dgm:presLayoutVars>
          <dgm:bulletEnabled val="1"/>
        </dgm:presLayoutVars>
      </dgm:prSet>
      <dgm:spPr/>
    </dgm:pt>
    <dgm:pt modelId="{7344A162-57DE-4A8B-A4D3-115E3BBAE6C1}" type="pres">
      <dgm:prSet presAssocID="{D61518FD-11C0-44B8-B44C-AAD853E69FC2}" presName="bgRect" presStyleLbl="bgAccFollowNode1" presStyleIdx="2" presStyleCnt="3"/>
      <dgm:spPr/>
    </dgm:pt>
    <dgm:pt modelId="{86F10809-17B6-46A8-AF37-1A3E3CD50516}" type="pres">
      <dgm:prSet presAssocID="{FA8F7477-3454-4FF4-B1DD-32B66B2F1172}" presName="sibTransNodeCircle" presStyleLbl="alignNode1" presStyleIdx="4" presStyleCnt="6">
        <dgm:presLayoutVars>
          <dgm:chMax val="0"/>
          <dgm:bulletEnabled/>
        </dgm:presLayoutVars>
      </dgm:prSet>
      <dgm:spPr/>
    </dgm:pt>
    <dgm:pt modelId="{EBCFE74F-BC90-45E4-9ACC-8B2A38E17CA4}" type="pres">
      <dgm:prSet presAssocID="{D61518FD-11C0-44B8-B44C-AAD853E69FC2}" presName="bottomLine" presStyleLbl="alignNode1" presStyleIdx="5" presStyleCnt="6">
        <dgm:presLayoutVars/>
      </dgm:prSet>
      <dgm:spPr/>
    </dgm:pt>
    <dgm:pt modelId="{CD4F2CDF-1DAB-4F76-9815-B3721AEA093E}" type="pres">
      <dgm:prSet presAssocID="{D61518FD-11C0-44B8-B44C-AAD853E69FC2}" presName="nodeText" presStyleLbl="bgAccFollowNode1" presStyleIdx="2" presStyleCnt="3">
        <dgm:presLayoutVars>
          <dgm:bulletEnabled val="1"/>
        </dgm:presLayoutVars>
      </dgm:prSet>
      <dgm:spPr/>
    </dgm:pt>
  </dgm:ptLst>
  <dgm:cxnLst>
    <dgm:cxn modelId="{6EB0C110-B6A4-4A4C-A031-F6F9EEC09B8F}" type="presOf" srcId="{2D69A9E2-B0BE-4DB0-9379-3503B413C47A}" destId="{F9A65095-7A57-4DB5-AB17-6E16073E2768}" srcOrd="0" destOrd="0" presId="urn:microsoft.com/office/officeart/2016/7/layout/BasicLinearProcessNumbered"/>
    <dgm:cxn modelId="{CB797E26-CC48-4187-95B9-81C4220FF9B3}" type="presOf" srcId="{D61518FD-11C0-44B8-B44C-AAD853E69FC2}" destId="{CD4F2CDF-1DAB-4F76-9815-B3721AEA093E}" srcOrd="1" destOrd="0" presId="urn:microsoft.com/office/officeart/2016/7/layout/BasicLinearProcessNumbered"/>
    <dgm:cxn modelId="{EF2E732C-1A39-4066-A9F3-57D83C2AD43B}" srcId="{077DF481-5C63-41CF-A888-628897CB3628}" destId="{B1601E80-33CC-4030-BB20-2A932F12AF7B}" srcOrd="0" destOrd="0" parTransId="{5A059A11-E6E4-4A90-B599-033E1FE54FC5}" sibTransId="{2D69A9E2-B0BE-4DB0-9379-3503B413C47A}"/>
    <dgm:cxn modelId="{D925F32D-C5D2-482A-8B69-A6D47C817833}" type="presOf" srcId="{2561D66D-B939-4299-958D-6CB4749709EB}" destId="{833FD436-FEB3-46D3-9728-CC6AB4D03603}" srcOrd="0" destOrd="0" presId="urn:microsoft.com/office/officeart/2016/7/layout/BasicLinearProcessNumbered"/>
    <dgm:cxn modelId="{3126045D-32B2-4728-9AC1-0B30867A9CF4}" type="presOf" srcId="{2561D66D-B939-4299-958D-6CB4749709EB}" destId="{3BB480B9-97BB-4D0A-924E-CBFDA9BE8CC3}" srcOrd="1" destOrd="0" presId="urn:microsoft.com/office/officeart/2016/7/layout/BasicLinearProcessNumbered"/>
    <dgm:cxn modelId="{5791B84B-D3D1-42E7-B6CF-E1E3A556C60D}" type="presOf" srcId="{D61518FD-11C0-44B8-B44C-AAD853E69FC2}" destId="{7344A162-57DE-4A8B-A4D3-115E3BBAE6C1}" srcOrd="0" destOrd="0" presId="urn:microsoft.com/office/officeart/2016/7/layout/BasicLinearProcessNumbered"/>
    <dgm:cxn modelId="{768D0652-43C6-4FD1-AB22-DE134C3E5696}" type="presOf" srcId="{B1601E80-33CC-4030-BB20-2A932F12AF7B}" destId="{547851B4-64F8-4F13-95DC-10BC52A587A0}" srcOrd="1" destOrd="0" presId="urn:microsoft.com/office/officeart/2016/7/layout/BasicLinearProcessNumbered"/>
    <dgm:cxn modelId="{A8B60759-6B5D-4A29-98B0-1B6DB74DF8EB}" type="presOf" srcId="{FA8F7477-3454-4FF4-B1DD-32B66B2F1172}" destId="{86F10809-17B6-46A8-AF37-1A3E3CD50516}" srcOrd="0" destOrd="0" presId="urn:microsoft.com/office/officeart/2016/7/layout/BasicLinearProcessNumbered"/>
    <dgm:cxn modelId="{BEA7829B-2E94-4231-B68D-2FB6D53AFF2E}" type="presOf" srcId="{B9121315-3F70-41CC-B91A-6EEDF61C5A91}" destId="{FA86AC19-2DEE-4CF5-A443-9DE94CFFBE25}" srcOrd="0" destOrd="0" presId="urn:microsoft.com/office/officeart/2016/7/layout/BasicLinearProcessNumbered"/>
    <dgm:cxn modelId="{6B03A9BD-AA9D-4724-A24D-47EC4E0CCFD4}" srcId="{077DF481-5C63-41CF-A888-628897CB3628}" destId="{2561D66D-B939-4299-958D-6CB4749709EB}" srcOrd="1" destOrd="0" parTransId="{F3C65D9A-BBE4-4F4D-B690-14B422FE4B9F}" sibTransId="{B9121315-3F70-41CC-B91A-6EEDF61C5A91}"/>
    <dgm:cxn modelId="{5E1025D6-8744-4D10-8D77-6B4C724A46A3}" type="presOf" srcId="{B1601E80-33CC-4030-BB20-2A932F12AF7B}" destId="{92C46CE3-6648-48CF-873D-02FE22FBCE54}" srcOrd="0" destOrd="0" presId="urn:microsoft.com/office/officeart/2016/7/layout/BasicLinearProcessNumbered"/>
    <dgm:cxn modelId="{8A5A15E4-E987-4D1F-A487-63C22E62FCB1}" type="presOf" srcId="{077DF481-5C63-41CF-A888-628897CB3628}" destId="{D97DACE3-F4C0-4746-BF44-9FE0CEA61B08}" srcOrd="0" destOrd="0" presId="urn:microsoft.com/office/officeart/2016/7/layout/BasicLinearProcessNumbered"/>
    <dgm:cxn modelId="{E1F438FE-1763-40B5-B645-95C60E1285F4}" srcId="{077DF481-5C63-41CF-A888-628897CB3628}" destId="{D61518FD-11C0-44B8-B44C-AAD853E69FC2}" srcOrd="2" destOrd="0" parTransId="{E42E12D2-B6DC-4FA8-B63C-56FC187A2C1B}" sibTransId="{FA8F7477-3454-4FF4-B1DD-32B66B2F1172}"/>
    <dgm:cxn modelId="{E9B60791-9DA3-4BB2-875C-ABB796EABF12}" type="presParOf" srcId="{D97DACE3-F4C0-4746-BF44-9FE0CEA61B08}" destId="{7528EA78-89DE-4E64-89CC-842B84A2140E}" srcOrd="0" destOrd="0" presId="urn:microsoft.com/office/officeart/2016/7/layout/BasicLinearProcessNumbered"/>
    <dgm:cxn modelId="{B13778E4-B956-4271-BE39-6A4AC352A8D3}" type="presParOf" srcId="{7528EA78-89DE-4E64-89CC-842B84A2140E}" destId="{92C46CE3-6648-48CF-873D-02FE22FBCE54}" srcOrd="0" destOrd="0" presId="urn:microsoft.com/office/officeart/2016/7/layout/BasicLinearProcessNumbered"/>
    <dgm:cxn modelId="{52B23D2D-B24B-49E0-A362-120ED59FB5FC}" type="presParOf" srcId="{7528EA78-89DE-4E64-89CC-842B84A2140E}" destId="{F9A65095-7A57-4DB5-AB17-6E16073E2768}" srcOrd="1" destOrd="0" presId="urn:microsoft.com/office/officeart/2016/7/layout/BasicLinearProcessNumbered"/>
    <dgm:cxn modelId="{4311C268-CB5E-416E-99EC-658D0FD38114}" type="presParOf" srcId="{7528EA78-89DE-4E64-89CC-842B84A2140E}" destId="{E65232DD-133D-4DF8-9309-666B0C588486}" srcOrd="2" destOrd="0" presId="urn:microsoft.com/office/officeart/2016/7/layout/BasicLinearProcessNumbered"/>
    <dgm:cxn modelId="{AAB5236A-E346-43DC-B549-B7EAB80F05C1}" type="presParOf" srcId="{7528EA78-89DE-4E64-89CC-842B84A2140E}" destId="{547851B4-64F8-4F13-95DC-10BC52A587A0}" srcOrd="3" destOrd="0" presId="urn:microsoft.com/office/officeart/2016/7/layout/BasicLinearProcessNumbered"/>
    <dgm:cxn modelId="{F90B86E2-C845-4CB1-BDAC-1F829958C680}" type="presParOf" srcId="{D97DACE3-F4C0-4746-BF44-9FE0CEA61B08}" destId="{141E39B4-E082-4C5B-900A-B9840BE191BB}" srcOrd="1" destOrd="0" presId="urn:microsoft.com/office/officeart/2016/7/layout/BasicLinearProcessNumbered"/>
    <dgm:cxn modelId="{F1BD7C77-ABDE-4473-8CB5-F60F83496FA9}" type="presParOf" srcId="{D97DACE3-F4C0-4746-BF44-9FE0CEA61B08}" destId="{21BD5FE6-08A2-481B-BED1-C884F8F23EC5}" srcOrd="2" destOrd="0" presId="urn:microsoft.com/office/officeart/2016/7/layout/BasicLinearProcessNumbered"/>
    <dgm:cxn modelId="{0C900740-F04C-407D-80EE-18A264883F52}" type="presParOf" srcId="{21BD5FE6-08A2-481B-BED1-C884F8F23EC5}" destId="{833FD436-FEB3-46D3-9728-CC6AB4D03603}" srcOrd="0" destOrd="0" presId="urn:microsoft.com/office/officeart/2016/7/layout/BasicLinearProcessNumbered"/>
    <dgm:cxn modelId="{7731EB98-A8C9-4C27-9848-927C2CF951A2}" type="presParOf" srcId="{21BD5FE6-08A2-481B-BED1-C884F8F23EC5}" destId="{FA86AC19-2DEE-4CF5-A443-9DE94CFFBE25}" srcOrd="1" destOrd="0" presId="urn:microsoft.com/office/officeart/2016/7/layout/BasicLinearProcessNumbered"/>
    <dgm:cxn modelId="{3A4BAC89-81D3-486F-B87E-1C77562C8696}" type="presParOf" srcId="{21BD5FE6-08A2-481B-BED1-C884F8F23EC5}" destId="{0D06BB33-BEE2-4875-ABCF-B84942891D2F}" srcOrd="2" destOrd="0" presId="urn:microsoft.com/office/officeart/2016/7/layout/BasicLinearProcessNumbered"/>
    <dgm:cxn modelId="{1D6BDE9E-3A41-4042-9EBB-143A9C76AC2A}" type="presParOf" srcId="{21BD5FE6-08A2-481B-BED1-C884F8F23EC5}" destId="{3BB480B9-97BB-4D0A-924E-CBFDA9BE8CC3}" srcOrd="3" destOrd="0" presId="urn:microsoft.com/office/officeart/2016/7/layout/BasicLinearProcessNumbered"/>
    <dgm:cxn modelId="{F9707E87-C9F7-4BCC-83EA-8DE743CE5D19}" type="presParOf" srcId="{D97DACE3-F4C0-4746-BF44-9FE0CEA61B08}" destId="{652C8954-90A4-470B-9487-177C586145DE}" srcOrd="3" destOrd="0" presId="urn:microsoft.com/office/officeart/2016/7/layout/BasicLinearProcessNumbered"/>
    <dgm:cxn modelId="{48322855-A3AF-434A-991F-C37D157826C6}" type="presParOf" srcId="{D97DACE3-F4C0-4746-BF44-9FE0CEA61B08}" destId="{9581A33D-D27A-4D4C-BD9C-4F14CA893404}" srcOrd="4" destOrd="0" presId="urn:microsoft.com/office/officeart/2016/7/layout/BasicLinearProcessNumbered"/>
    <dgm:cxn modelId="{ABA9873C-2991-4DA3-BF78-D5C814CB44F9}" type="presParOf" srcId="{9581A33D-D27A-4D4C-BD9C-4F14CA893404}" destId="{7344A162-57DE-4A8B-A4D3-115E3BBAE6C1}" srcOrd="0" destOrd="0" presId="urn:microsoft.com/office/officeart/2016/7/layout/BasicLinearProcessNumbered"/>
    <dgm:cxn modelId="{052491FC-D2BD-49DA-B4E8-263285A20637}" type="presParOf" srcId="{9581A33D-D27A-4D4C-BD9C-4F14CA893404}" destId="{86F10809-17B6-46A8-AF37-1A3E3CD50516}" srcOrd="1" destOrd="0" presId="urn:microsoft.com/office/officeart/2016/7/layout/BasicLinearProcessNumbered"/>
    <dgm:cxn modelId="{9376B300-EE46-4B37-8F78-76EA46B5A532}" type="presParOf" srcId="{9581A33D-D27A-4D4C-BD9C-4F14CA893404}" destId="{EBCFE74F-BC90-45E4-9ACC-8B2A38E17CA4}" srcOrd="2" destOrd="0" presId="urn:microsoft.com/office/officeart/2016/7/layout/BasicLinearProcessNumbered"/>
    <dgm:cxn modelId="{2B007780-2E7E-49C3-93C2-647529159BC6}" type="presParOf" srcId="{9581A33D-D27A-4D4C-BD9C-4F14CA893404}" destId="{CD4F2CDF-1DAB-4F76-9815-B3721AEA093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B18045-3C6E-49BA-B4A0-58466E9C77D7}" type="doc">
      <dgm:prSet loTypeId="urn:microsoft.com/office/officeart/2005/8/layout/orgChart1" loCatId="hierarchy" qsTypeId="urn:microsoft.com/office/officeart/2005/8/quickstyle/simple1" qsCatId="simple" csTypeId="urn:microsoft.com/office/officeart/2005/8/colors/accent0_3" csCatId="mainScheme"/>
      <dgm:spPr/>
      <dgm:t>
        <a:bodyPr/>
        <a:lstStyle/>
        <a:p>
          <a:endParaRPr lang="en-US"/>
        </a:p>
      </dgm:t>
    </dgm:pt>
    <dgm:pt modelId="{FAEB130D-CCA4-4079-932D-6109A82676A1}">
      <dgm:prSet/>
      <dgm:spPr/>
      <dgm:t>
        <a:bodyPr/>
        <a:lstStyle/>
        <a:p>
          <a:r>
            <a:rPr lang="en-GB"/>
            <a:t>Zoom/Teams (All sites)</a:t>
          </a:r>
          <a:endParaRPr lang="en-US"/>
        </a:p>
      </dgm:t>
    </dgm:pt>
    <dgm:pt modelId="{719FD333-86A5-4E44-B38D-7F48E8F9D52D}" type="parTrans" cxnId="{63C3A41B-E219-4BF8-958C-A2D2299C06F5}">
      <dgm:prSet/>
      <dgm:spPr/>
      <dgm:t>
        <a:bodyPr/>
        <a:lstStyle/>
        <a:p>
          <a:endParaRPr lang="en-US"/>
        </a:p>
      </dgm:t>
    </dgm:pt>
    <dgm:pt modelId="{E3602B1D-322A-487C-B60B-4021EF568EAD}" type="sibTrans" cxnId="{63C3A41B-E219-4BF8-958C-A2D2299C06F5}">
      <dgm:prSet/>
      <dgm:spPr/>
      <dgm:t>
        <a:bodyPr/>
        <a:lstStyle/>
        <a:p>
          <a:endParaRPr lang="en-US"/>
        </a:p>
      </dgm:t>
    </dgm:pt>
    <dgm:pt modelId="{45A28096-F62B-434F-8EEC-6BE706AA2D6C}" type="pres">
      <dgm:prSet presAssocID="{8DB18045-3C6E-49BA-B4A0-58466E9C77D7}" presName="hierChild1" presStyleCnt="0">
        <dgm:presLayoutVars>
          <dgm:orgChart val="1"/>
          <dgm:chPref val="1"/>
          <dgm:dir/>
          <dgm:animOne val="branch"/>
          <dgm:animLvl val="lvl"/>
          <dgm:resizeHandles/>
        </dgm:presLayoutVars>
      </dgm:prSet>
      <dgm:spPr/>
    </dgm:pt>
    <dgm:pt modelId="{74500F9F-0D84-457A-A543-BCB1DD309634}" type="pres">
      <dgm:prSet presAssocID="{FAEB130D-CCA4-4079-932D-6109A82676A1}" presName="hierRoot1" presStyleCnt="0">
        <dgm:presLayoutVars>
          <dgm:hierBranch val="init"/>
        </dgm:presLayoutVars>
      </dgm:prSet>
      <dgm:spPr/>
    </dgm:pt>
    <dgm:pt modelId="{1F638F7D-9B40-4A76-ADF3-7D9A98F89A87}" type="pres">
      <dgm:prSet presAssocID="{FAEB130D-CCA4-4079-932D-6109A82676A1}" presName="rootComposite1" presStyleCnt="0"/>
      <dgm:spPr/>
    </dgm:pt>
    <dgm:pt modelId="{765E4AD5-942D-4B9F-B692-5205E7D54A15}" type="pres">
      <dgm:prSet presAssocID="{FAEB130D-CCA4-4079-932D-6109A82676A1}" presName="rootText1" presStyleLbl="node0" presStyleIdx="0" presStyleCnt="1">
        <dgm:presLayoutVars>
          <dgm:chPref val="3"/>
        </dgm:presLayoutVars>
      </dgm:prSet>
      <dgm:spPr/>
    </dgm:pt>
    <dgm:pt modelId="{DECFA237-CF8F-4BC2-921E-614649FC67F2}" type="pres">
      <dgm:prSet presAssocID="{FAEB130D-CCA4-4079-932D-6109A82676A1}" presName="rootConnector1" presStyleLbl="node1" presStyleIdx="0" presStyleCnt="0"/>
      <dgm:spPr/>
    </dgm:pt>
    <dgm:pt modelId="{C99DEB60-2862-4AFE-ACFE-ABBD2AB7FA64}" type="pres">
      <dgm:prSet presAssocID="{FAEB130D-CCA4-4079-932D-6109A82676A1}" presName="hierChild2" presStyleCnt="0"/>
      <dgm:spPr/>
    </dgm:pt>
    <dgm:pt modelId="{A9ABFF24-2C61-4F6A-90F3-A03155A90315}" type="pres">
      <dgm:prSet presAssocID="{FAEB130D-CCA4-4079-932D-6109A82676A1}" presName="hierChild3" presStyleCnt="0"/>
      <dgm:spPr/>
    </dgm:pt>
  </dgm:ptLst>
  <dgm:cxnLst>
    <dgm:cxn modelId="{63C3A41B-E219-4BF8-958C-A2D2299C06F5}" srcId="{8DB18045-3C6E-49BA-B4A0-58466E9C77D7}" destId="{FAEB130D-CCA4-4079-932D-6109A82676A1}" srcOrd="0" destOrd="0" parTransId="{719FD333-86A5-4E44-B38D-7F48E8F9D52D}" sibTransId="{E3602B1D-322A-487C-B60B-4021EF568EAD}"/>
    <dgm:cxn modelId="{B396A190-59B7-4354-9AE1-F04EF40ED299}" type="presOf" srcId="{8DB18045-3C6E-49BA-B4A0-58466E9C77D7}" destId="{45A28096-F62B-434F-8EEC-6BE706AA2D6C}" srcOrd="0" destOrd="0" presId="urn:microsoft.com/office/officeart/2005/8/layout/orgChart1"/>
    <dgm:cxn modelId="{0F5997AC-705C-41B0-90DB-20C7619177C4}" type="presOf" srcId="{FAEB130D-CCA4-4079-932D-6109A82676A1}" destId="{DECFA237-CF8F-4BC2-921E-614649FC67F2}" srcOrd="1" destOrd="0" presId="urn:microsoft.com/office/officeart/2005/8/layout/orgChart1"/>
    <dgm:cxn modelId="{03A06BCB-BEEA-46CC-85A0-80C659A85ADF}" type="presOf" srcId="{FAEB130D-CCA4-4079-932D-6109A82676A1}" destId="{765E4AD5-942D-4B9F-B692-5205E7D54A15}" srcOrd="0" destOrd="0" presId="urn:microsoft.com/office/officeart/2005/8/layout/orgChart1"/>
    <dgm:cxn modelId="{5F5BDA20-6212-41CE-A4D6-A35F56DB3425}" type="presParOf" srcId="{45A28096-F62B-434F-8EEC-6BE706AA2D6C}" destId="{74500F9F-0D84-457A-A543-BCB1DD309634}" srcOrd="0" destOrd="0" presId="urn:microsoft.com/office/officeart/2005/8/layout/orgChart1"/>
    <dgm:cxn modelId="{2BF2C6F6-C68D-4287-88CB-19EEA9626FDE}" type="presParOf" srcId="{74500F9F-0D84-457A-A543-BCB1DD309634}" destId="{1F638F7D-9B40-4A76-ADF3-7D9A98F89A87}" srcOrd="0" destOrd="0" presId="urn:microsoft.com/office/officeart/2005/8/layout/orgChart1"/>
    <dgm:cxn modelId="{5517158C-69EC-4A2D-AD36-131939515BBB}" type="presParOf" srcId="{1F638F7D-9B40-4A76-ADF3-7D9A98F89A87}" destId="{765E4AD5-942D-4B9F-B692-5205E7D54A15}" srcOrd="0" destOrd="0" presId="urn:microsoft.com/office/officeart/2005/8/layout/orgChart1"/>
    <dgm:cxn modelId="{D67A4B30-B4FF-4997-955A-7E76973AF952}" type="presParOf" srcId="{1F638F7D-9B40-4A76-ADF3-7D9A98F89A87}" destId="{DECFA237-CF8F-4BC2-921E-614649FC67F2}" srcOrd="1" destOrd="0" presId="urn:microsoft.com/office/officeart/2005/8/layout/orgChart1"/>
    <dgm:cxn modelId="{0A4D22E1-B10E-4391-848D-6BF4CAD22D08}" type="presParOf" srcId="{74500F9F-0D84-457A-A543-BCB1DD309634}" destId="{C99DEB60-2862-4AFE-ACFE-ABBD2AB7FA64}" srcOrd="1" destOrd="0" presId="urn:microsoft.com/office/officeart/2005/8/layout/orgChart1"/>
    <dgm:cxn modelId="{74A59F02-FC7E-492A-8FA1-26136D87FE88}" type="presParOf" srcId="{74500F9F-0D84-457A-A543-BCB1DD309634}" destId="{A9ABFF24-2C61-4F6A-90F3-A03155A903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BF975-CCD5-469B-8A0B-808AB398B15D}">
      <dsp:nvSpPr>
        <dsp:cNvPr id="0" name=""/>
        <dsp:cNvSpPr/>
      </dsp:nvSpPr>
      <dsp:spPr>
        <a:xfrm>
          <a:off x="0" y="2047"/>
          <a:ext cx="109278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569B33-3EF8-4188-9905-1388D55187CA}">
      <dsp:nvSpPr>
        <dsp:cNvPr id="0" name=""/>
        <dsp:cNvSpPr/>
      </dsp:nvSpPr>
      <dsp:spPr>
        <a:xfrm>
          <a:off x="0" y="2047"/>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b="0" kern="1200" dirty="0"/>
            <a:t>OSINT (Open Source Intelligence) – Passive Reconnaissance</a:t>
          </a:r>
          <a:endParaRPr lang="en-US" sz="3200" b="0" kern="1200" dirty="0"/>
        </a:p>
      </dsp:txBody>
      <dsp:txXfrm>
        <a:off x="0" y="2047"/>
        <a:ext cx="10927829" cy="698118"/>
      </dsp:txXfrm>
    </dsp:sp>
    <dsp:sp modelId="{7AE5D304-30E2-4780-9117-B51DAF2B6811}">
      <dsp:nvSpPr>
        <dsp:cNvPr id="0" name=""/>
        <dsp:cNvSpPr/>
      </dsp:nvSpPr>
      <dsp:spPr>
        <a:xfrm>
          <a:off x="0" y="700165"/>
          <a:ext cx="10927829"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F5FA72-2D91-4448-94B3-585378353AE4}">
      <dsp:nvSpPr>
        <dsp:cNvPr id="0" name=""/>
        <dsp:cNvSpPr/>
      </dsp:nvSpPr>
      <dsp:spPr>
        <a:xfrm>
          <a:off x="0" y="700165"/>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b="0" kern="1200" dirty="0"/>
            <a:t>Active Reconnaissance</a:t>
          </a:r>
          <a:endParaRPr lang="en-US" sz="3200" b="0" kern="1200" dirty="0"/>
        </a:p>
      </dsp:txBody>
      <dsp:txXfrm>
        <a:off x="0" y="700165"/>
        <a:ext cx="10927829" cy="698118"/>
      </dsp:txXfrm>
    </dsp:sp>
    <dsp:sp modelId="{E793E18E-9435-41E3-A1CF-5974165B3D6E}">
      <dsp:nvSpPr>
        <dsp:cNvPr id="0" name=""/>
        <dsp:cNvSpPr/>
      </dsp:nvSpPr>
      <dsp:spPr>
        <a:xfrm>
          <a:off x="0" y="1398284"/>
          <a:ext cx="10927829"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0487A-33E2-4352-A633-6C7873984F2C}">
      <dsp:nvSpPr>
        <dsp:cNvPr id="0" name=""/>
        <dsp:cNvSpPr/>
      </dsp:nvSpPr>
      <dsp:spPr>
        <a:xfrm>
          <a:off x="0" y="1398284"/>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US" sz="3200" b="0" kern="1200" dirty="0"/>
            <a:t>External Testing/Breaching the Perimeter</a:t>
          </a:r>
        </a:p>
      </dsp:txBody>
      <dsp:txXfrm>
        <a:off x="0" y="1398284"/>
        <a:ext cx="10927829" cy="698118"/>
      </dsp:txXfrm>
    </dsp:sp>
    <dsp:sp modelId="{2A75245A-222B-4E2A-B21D-346621453F69}">
      <dsp:nvSpPr>
        <dsp:cNvPr id="0" name=""/>
        <dsp:cNvSpPr/>
      </dsp:nvSpPr>
      <dsp:spPr>
        <a:xfrm>
          <a:off x="0" y="2096402"/>
          <a:ext cx="1092782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A46115-0A6B-4A23-B70E-8BD4CD5C1380}">
      <dsp:nvSpPr>
        <dsp:cNvPr id="0" name=""/>
        <dsp:cNvSpPr/>
      </dsp:nvSpPr>
      <dsp:spPr>
        <a:xfrm>
          <a:off x="0" y="2096402"/>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b="0" kern="1200" dirty="0"/>
            <a:t>Internal network testing</a:t>
          </a:r>
          <a:endParaRPr lang="en-US" sz="3200" b="0" kern="1200" dirty="0"/>
        </a:p>
      </dsp:txBody>
      <dsp:txXfrm>
        <a:off x="0" y="2096402"/>
        <a:ext cx="10927829" cy="698118"/>
      </dsp:txXfrm>
    </dsp:sp>
    <dsp:sp modelId="{5FDDAB50-3B5E-4BD6-8897-A9EA17B408FA}">
      <dsp:nvSpPr>
        <dsp:cNvPr id="0" name=""/>
        <dsp:cNvSpPr/>
      </dsp:nvSpPr>
      <dsp:spPr>
        <a:xfrm>
          <a:off x="0" y="2794520"/>
          <a:ext cx="10927829"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C21F2-24C4-4850-B11D-980289A6EE57}">
      <dsp:nvSpPr>
        <dsp:cNvPr id="0" name=""/>
        <dsp:cNvSpPr/>
      </dsp:nvSpPr>
      <dsp:spPr>
        <a:xfrm>
          <a:off x="0" y="2794520"/>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b="0" kern="1200" dirty="0"/>
            <a:t>Defence Evasion</a:t>
          </a:r>
          <a:endParaRPr lang="en-US" sz="3200" b="0" kern="1200" dirty="0"/>
        </a:p>
      </dsp:txBody>
      <dsp:txXfrm>
        <a:off x="0" y="2794520"/>
        <a:ext cx="10927829" cy="698118"/>
      </dsp:txXfrm>
    </dsp:sp>
    <dsp:sp modelId="{8221AB0E-2BA9-4692-8C84-0ED48A00E2C0}">
      <dsp:nvSpPr>
        <dsp:cNvPr id="0" name=""/>
        <dsp:cNvSpPr/>
      </dsp:nvSpPr>
      <dsp:spPr>
        <a:xfrm>
          <a:off x="0" y="3492639"/>
          <a:ext cx="1092782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90054-8925-437F-8601-FBA4EF001A90}">
      <dsp:nvSpPr>
        <dsp:cNvPr id="0" name=""/>
        <dsp:cNvSpPr/>
      </dsp:nvSpPr>
      <dsp:spPr>
        <a:xfrm>
          <a:off x="0" y="3492639"/>
          <a:ext cx="10927829" cy="698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r>
            <a:rPr lang="en-GB" sz="3200" b="0" kern="1200" dirty="0"/>
            <a:t>Persistence/Data Exfiltration</a:t>
          </a:r>
          <a:endParaRPr lang="en-US" sz="3200" b="0" kern="1200" dirty="0"/>
        </a:p>
      </dsp:txBody>
      <dsp:txXfrm>
        <a:off x="0" y="3492639"/>
        <a:ext cx="10927829" cy="698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5D7FC-F8AB-41AC-9082-474760728827}">
      <dsp:nvSpPr>
        <dsp:cNvPr id="0" name=""/>
        <dsp:cNvSpPr/>
      </dsp:nvSpPr>
      <dsp:spPr>
        <a:xfrm>
          <a:off x="0" y="0"/>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6D7E9F-86C6-48A6-943C-5B541870A0A4}">
      <dsp:nvSpPr>
        <dsp:cNvPr id="0" name=""/>
        <dsp:cNvSpPr/>
      </dsp:nvSpPr>
      <dsp:spPr>
        <a:xfrm>
          <a:off x="0" y="0"/>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Understanding of the Linux operating system, proficiency with Linux tools and command line environments.</a:t>
          </a:r>
          <a:endParaRPr lang="en-US" sz="2500" kern="1200"/>
        </a:p>
      </dsp:txBody>
      <dsp:txXfrm>
        <a:off x="0" y="0"/>
        <a:ext cx="9724031" cy="920839"/>
      </dsp:txXfrm>
    </dsp:sp>
    <dsp:sp modelId="{28C4B428-E242-4A29-9117-CB618ECF3454}">
      <dsp:nvSpPr>
        <dsp:cNvPr id="0" name=""/>
        <dsp:cNvSpPr/>
      </dsp:nvSpPr>
      <dsp:spPr>
        <a:xfrm>
          <a:off x="0" y="920839"/>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7605E8-D8B4-47BA-AEE0-2A984489F44E}">
      <dsp:nvSpPr>
        <dsp:cNvPr id="0" name=""/>
        <dsp:cNvSpPr/>
      </dsp:nvSpPr>
      <dsp:spPr>
        <a:xfrm>
          <a:off x="0" y="920839"/>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Knowledge of general network infrastructure and understanding of basic network security mechanisms (Firewall, IDS, IPTables)</a:t>
          </a:r>
          <a:endParaRPr lang="en-US" sz="2500" kern="1200"/>
        </a:p>
      </dsp:txBody>
      <dsp:txXfrm>
        <a:off x="0" y="920839"/>
        <a:ext cx="9724031" cy="920839"/>
      </dsp:txXfrm>
    </dsp:sp>
    <dsp:sp modelId="{9988E836-42FF-4124-960A-F7F99C9AC122}">
      <dsp:nvSpPr>
        <dsp:cNvPr id="0" name=""/>
        <dsp:cNvSpPr/>
      </dsp:nvSpPr>
      <dsp:spPr>
        <a:xfrm>
          <a:off x="0" y="1841678"/>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89EFB0-964F-4228-8089-ED7D725B7DCC}">
      <dsp:nvSpPr>
        <dsp:cNvPr id="0" name=""/>
        <dsp:cNvSpPr/>
      </dsp:nvSpPr>
      <dsp:spPr>
        <a:xfrm>
          <a:off x="0" y="1841679"/>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Proficiency in a programming language such as: Python, Bash, Perl, PHP</a:t>
          </a:r>
          <a:endParaRPr lang="en-US" sz="2500" kern="1200"/>
        </a:p>
      </dsp:txBody>
      <dsp:txXfrm>
        <a:off x="0" y="1841679"/>
        <a:ext cx="9724031" cy="920839"/>
      </dsp:txXfrm>
    </dsp:sp>
    <dsp:sp modelId="{6404B185-A812-4B4B-A168-9F6293923C27}">
      <dsp:nvSpPr>
        <dsp:cNvPr id="0" name=""/>
        <dsp:cNvSpPr/>
      </dsp:nvSpPr>
      <dsp:spPr>
        <a:xfrm>
          <a:off x="0" y="2762518"/>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C083A9-BBFD-459E-9538-58219857EF03}">
      <dsp:nvSpPr>
        <dsp:cNvPr id="0" name=""/>
        <dsp:cNvSpPr/>
      </dsp:nvSpPr>
      <dsp:spPr>
        <a:xfrm>
          <a:off x="0" y="2762518"/>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b="1" kern="1200"/>
            <a:t>Bonus: Offensive Security Certifications/Previous experience of Penetration Testing</a:t>
          </a:r>
          <a:endParaRPr lang="en-US" sz="2500" kern="1200"/>
        </a:p>
      </dsp:txBody>
      <dsp:txXfrm>
        <a:off x="0" y="2762518"/>
        <a:ext cx="9724031" cy="9208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488C2-0CCD-4DD0-9FBC-87100E4E9303}">
      <dsp:nvSpPr>
        <dsp:cNvPr id="0" name=""/>
        <dsp:cNvSpPr/>
      </dsp:nvSpPr>
      <dsp:spPr>
        <a:xfrm>
          <a:off x="0" y="0"/>
          <a:ext cx="1092782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BD32A-1B7E-4288-8AA5-90B0C060B9E4}">
      <dsp:nvSpPr>
        <dsp:cNvPr id="0" name=""/>
        <dsp:cNvSpPr/>
      </dsp:nvSpPr>
      <dsp:spPr>
        <a:xfrm>
          <a:off x="0" y="0"/>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GB" sz="4800" kern="1200" dirty="0"/>
            <a:t>How to Play in a CTF (Capture The flag)</a:t>
          </a:r>
          <a:endParaRPr lang="en-US" sz="4800" kern="1200" dirty="0"/>
        </a:p>
      </dsp:txBody>
      <dsp:txXfrm>
        <a:off x="0" y="0"/>
        <a:ext cx="10927829" cy="1048201"/>
      </dsp:txXfrm>
    </dsp:sp>
    <dsp:sp modelId="{D6AA9DCE-7279-4957-81B3-BDFF7B947B1B}">
      <dsp:nvSpPr>
        <dsp:cNvPr id="0" name=""/>
        <dsp:cNvSpPr/>
      </dsp:nvSpPr>
      <dsp:spPr>
        <a:xfrm>
          <a:off x="0" y="1048201"/>
          <a:ext cx="10927829" cy="0"/>
        </a:xfrm>
        <a:prstGeom prst="line">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85BA5-3837-4AE8-BD2B-6580A041BC41}">
      <dsp:nvSpPr>
        <dsp:cNvPr id="0" name=""/>
        <dsp:cNvSpPr/>
      </dsp:nvSpPr>
      <dsp:spPr>
        <a:xfrm>
          <a:off x="0" y="1048201"/>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GB" sz="4800" kern="1200" dirty="0"/>
            <a:t>How to Use Hacking Tools</a:t>
          </a:r>
          <a:endParaRPr lang="en-US" sz="4800" kern="1200" dirty="0"/>
        </a:p>
      </dsp:txBody>
      <dsp:txXfrm>
        <a:off x="0" y="1048201"/>
        <a:ext cx="10927829" cy="1048201"/>
      </dsp:txXfrm>
    </dsp:sp>
    <dsp:sp modelId="{887D34B8-C20A-486C-A392-7E20D229679E}">
      <dsp:nvSpPr>
        <dsp:cNvPr id="0" name=""/>
        <dsp:cNvSpPr/>
      </dsp:nvSpPr>
      <dsp:spPr>
        <a:xfrm>
          <a:off x="0" y="2096402"/>
          <a:ext cx="10927829" cy="0"/>
        </a:xfrm>
        <a:prstGeom prst="lin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2C6678-A9DB-4DF7-9A97-D1CA683D2E70}">
      <dsp:nvSpPr>
        <dsp:cNvPr id="0" name=""/>
        <dsp:cNvSpPr/>
      </dsp:nvSpPr>
      <dsp:spPr>
        <a:xfrm>
          <a:off x="0" y="2096402"/>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GB" sz="4800" kern="1200" dirty="0"/>
            <a:t>How to Use Kali Linux</a:t>
          </a:r>
          <a:endParaRPr lang="en-US" sz="4800" kern="1200" dirty="0"/>
        </a:p>
      </dsp:txBody>
      <dsp:txXfrm>
        <a:off x="0" y="2096402"/>
        <a:ext cx="10927829" cy="1048201"/>
      </dsp:txXfrm>
    </dsp:sp>
    <dsp:sp modelId="{C4861D33-EE0E-4F89-8898-3AA67C9AEB67}">
      <dsp:nvSpPr>
        <dsp:cNvPr id="0" name=""/>
        <dsp:cNvSpPr/>
      </dsp:nvSpPr>
      <dsp:spPr>
        <a:xfrm>
          <a:off x="0" y="3144603"/>
          <a:ext cx="10927829"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12D154-9BDB-4EAA-AD2B-03DE5F546D38}">
      <dsp:nvSpPr>
        <dsp:cNvPr id="0" name=""/>
        <dsp:cNvSpPr/>
      </dsp:nvSpPr>
      <dsp:spPr>
        <a:xfrm>
          <a:off x="0" y="3144603"/>
          <a:ext cx="10927829" cy="10482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ctr" defTabSz="2133600">
            <a:lnSpc>
              <a:spcPct val="90000"/>
            </a:lnSpc>
            <a:spcBef>
              <a:spcPct val="0"/>
            </a:spcBef>
            <a:spcAft>
              <a:spcPct val="35000"/>
            </a:spcAft>
            <a:buNone/>
          </a:pPr>
          <a:r>
            <a:rPr lang="en-GB" sz="4800" kern="1200" dirty="0"/>
            <a:t>How to Attack Windows</a:t>
          </a:r>
          <a:endParaRPr lang="en-US" sz="4800" kern="1200" dirty="0"/>
        </a:p>
      </dsp:txBody>
      <dsp:txXfrm>
        <a:off x="0" y="3144603"/>
        <a:ext cx="10927829" cy="10482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C46CE3-6648-48CF-873D-02FE22FBCE54}">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Attacking secure Linux networks</a:t>
          </a:r>
          <a:endParaRPr lang="en-US" sz="2600" kern="1200" dirty="0"/>
        </a:p>
      </dsp:txBody>
      <dsp:txXfrm>
        <a:off x="0" y="1653508"/>
        <a:ext cx="3286125" cy="2610802"/>
      </dsp:txXfrm>
    </dsp:sp>
    <dsp:sp modelId="{F9A65095-7A57-4DB5-AB17-6E16073E2768}">
      <dsp:nvSpPr>
        <dsp:cNvPr id="0" name=""/>
        <dsp:cNvSpPr/>
      </dsp:nvSpPr>
      <dsp:spPr>
        <a:xfrm>
          <a:off x="990361" y="435133"/>
          <a:ext cx="1305401" cy="130540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E65232DD-133D-4DF8-9309-666B0C588486}">
      <dsp:nvSpPr>
        <dsp:cNvPr id="0" name=""/>
        <dsp:cNvSpPr/>
      </dsp:nvSpPr>
      <dsp:spPr>
        <a:xfrm>
          <a:off x="0" y="4351266"/>
          <a:ext cx="3286125" cy="72"/>
        </a:xfrm>
        <a:prstGeom prst="rect">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33FD436-FEB3-46D3-9728-CC6AB4D03603}">
      <dsp:nvSpPr>
        <dsp:cNvPr id="0" name=""/>
        <dsp:cNvSpPr/>
      </dsp:nvSpPr>
      <dsp:spPr>
        <a:xfrm>
          <a:off x="3614737" y="0"/>
          <a:ext cx="3286125" cy="4351338"/>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Evading Linux based defences</a:t>
          </a:r>
          <a:endParaRPr lang="en-US" sz="2600" kern="1200" dirty="0"/>
        </a:p>
      </dsp:txBody>
      <dsp:txXfrm>
        <a:off x="3614737" y="1653508"/>
        <a:ext cx="3286125" cy="2610802"/>
      </dsp:txXfrm>
    </dsp:sp>
    <dsp:sp modelId="{FA86AC19-2DEE-4CF5-A443-9DE94CFFBE25}">
      <dsp:nvSpPr>
        <dsp:cNvPr id="0" name=""/>
        <dsp:cNvSpPr/>
      </dsp:nvSpPr>
      <dsp:spPr>
        <a:xfrm>
          <a:off x="4605099" y="435133"/>
          <a:ext cx="1305401" cy="1305401"/>
        </a:xfrm>
        <a:prstGeom prst="ellips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0D06BB33-BEE2-4875-ABCF-B84942891D2F}">
      <dsp:nvSpPr>
        <dsp:cNvPr id="0" name=""/>
        <dsp:cNvSpPr/>
      </dsp:nvSpPr>
      <dsp:spPr>
        <a:xfrm>
          <a:off x="3614737" y="4351266"/>
          <a:ext cx="3286125" cy="72"/>
        </a:xfrm>
        <a:prstGeom prst="rect">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344A162-57DE-4A8B-A4D3-115E3BBAE6C1}">
      <dsp:nvSpPr>
        <dsp:cNvPr id="0" name=""/>
        <dsp:cNvSpPr/>
      </dsp:nvSpPr>
      <dsp:spPr>
        <a:xfrm>
          <a:off x="7229475" y="0"/>
          <a:ext cx="3286125" cy="4351338"/>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155700">
            <a:lnSpc>
              <a:spcPct val="90000"/>
            </a:lnSpc>
            <a:spcBef>
              <a:spcPct val="0"/>
            </a:spcBef>
            <a:spcAft>
              <a:spcPct val="35000"/>
            </a:spcAft>
            <a:buNone/>
          </a:pPr>
          <a:r>
            <a:rPr lang="en-GB" sz="2600" kern="1200" dirty="0"/>
            <a:t>Developing red team-based tactics to infiltrate networks from the outside perimeter</a:t>
          </a:r>
          <a:endParaRPr lang="en-US" sz="2600" kern="1200" dirty="0"/>
        </a:p>
      </dsp:txBody>
      <dsp:txXfrm>
        <a:off x="7229475" y="1653508"/>
        <a:ext cx="3286125" cy="2610802"/>
      </dsp:txXfrm>
    </dsp:sp>
    <dsp:sp modelId="{86F10809-17B6-46A8-AF37-1A3E3CD50516}">
      <dsp:nvSpPr>
        <dsp:cNvPr id="0" name=""/>
        <dsp:cNvSpPr/>
      </dsp:nvSpPr>
      <dsp:spPr>
        <a:xfrm>
          <a:off x="8219836" y="435133"/>
          <a:ext cx="1305401" cy="1305401"/>
        </a:xfrm>
        <a:prstGeom prst="ellips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EBCFE74F-BC90-45E4-9ACC-8B2A38E17CA4}">
      <dsp:nvSpPr>
        <dsp:cNvPr id="0" name=""/>
        <dsp:cNvSpPr/>
      </dsp:nvSpPr>
      <dsp:spPr>
        <a:xfrm>
          <a:off x="7229475" y="4351266"/>
          <a:ext cx="3286125"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E4AD5-942D-4B9F-B692-5205E7D54A15}">
      <dsp:nvSpPr>
        <dsp:cNvPr id="0" name=""/>
        <dsp:cNvSpPr/>
      </dsp:nvSpPr>
      <dsp:spPr>
        <a:xfrm>
          <a:off x="912669" y="3103"/>
          <a:ext cx="8690260" cy="434513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GB" sz="6500" kern="1200"/>
            <a:t>Zoom/Teams (All sites)</a:t>
          </a:r>
          <a:endParaRPr lang="en-US" sz="6500" kern="1200"/>
        </a:p>
      </dsp:txBody>
      <dsp:txXfrm>
        <a:off x="912669" y="3103"/>
        <a:ext cx="8690260" cy="43451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1789B-417A-45A8-BF59-3A91DCC030A1}" type="datetimeFigureOut">
              <a:rPr lang="en-GB" smtClean="0"/>
              <a:t>08/09/2021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8B0AB-549E-4F24-AF95-BCB1475A5C9F}" type="slidenum">
              <a:rPr lang="en-GB" smtClean="0"/>
              <a:t>‹#›</a:t>
            </a:fld>
            <a:endParaRPr lang="en-GB"/>
          </a:p>
        </p:txBody>
      </p:sp>
    </p:spTree>
    <p:extLst>
      <p:ext uri="{BB962C8B-B14F-4D97-AF65-F5344CB8AC3E}">
        <p14:creationId xmlns:p14="http://schemas.microsoft.com/office/powerpoint/2010/main" val="843326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Welcome to this introductory presentation for my training course of Offensive Security tactics for Linux Professionals</a:t>
            </a:r>
          </a:p>
        </p:txBody>
      </p:sp>
      <p:sp>
        <p:nvSpPr>
          <p:cNvPr id="4" name="Slide Number Placeholder 3"/>
          <p:cNvSpPr>
            <a:spLocks noGrp="1"/>
          </p:cNvSpPr>
          <p:nvPr>
            <p:ph type="sldNum" sz="quarter" idx="5"/>
          </p:nvPr>
        </p:nvSpPr>
        <p:spPr/>
        <p:txBody>
          <a:bodyPr/>
          <a:lstStyle/>
          <a:p>
            <a:fld id="{F338B0AB-549E-4F24-AF95-BCB1475A5C9F}" type="slidenum">
              <a:rPr lang="en-GB" smtClean="0"/>
              <a:t>1</a:t>
            </a:fld>
            <a:endParaRPr lang="en-GB"/>
          </a:p>
        </p:txBody>
      </p:sp>
    </p:spTree>
    <p:extLst>
      <p:ext uri="{BB962C8B-B14F-4D97-AF65-F5344CB8AC3E}">
        <p14:creationId xmlns:p14="http://schemas.microsoft.com/office/powerpoint/2010/main" val="271233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2</a:t>
            </a:fld>
            <a:endParaRPr lang="en-GB"/>
          </a:p>
        </p:txBody>
      </p:sp>
    </p:spTree>
    <p:extLst>
      <p:ext uri="{BB962C8B-B14F-4D97-AF65-F5344CB8AC3E}">
        <p14:creationId xmlns:p14="http://schemas.microsoft.com/office/powerpoint/2010/main" val="3569264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 source intelligence. Using social media and public records available on the internet to gather as much information as possible on your target organisation. This process is usually conducted by an adversary to find information about your organisation which is publicly available, could be password dumps, misconfigured web pages, versions of systems, breached credentials. </a:t>
            </a:r>
          </a:p>
          <a:p>
            <a:endParaRPr lang="en-GB" dirty="0"/>
          </a:p>
          <a:p>
            <a:r>
              <a:rPr lang="en-GB" dirty="0"/>
              <a:t>Finding subtle Linux vulnerabilities are the kind of vulnerabilities which you may not find using your standard scanners/tools. These vulnerabilities can involve misconfigured firewalls, open communication channels which you can use as a means of infiltration. You will learn to find such vulnerabilities to attempt penetrating defences of what is otherwise a secure network.</a:t>
            </a:r>
          </a:p>
          <a:p>
            <a:endParaRPr lang="en-GB" dirty="0"/>
          </a:p>
          <a:p>
            <a:r>
              <a:rPr lang="en-GB" dirty="0"/>
              <a:t>Internal network testing/LOTL. LOTL is a set of tactics an adversary follows in which the attacker will leverage existing tools/features in the target environment. </a:t>
            </a:r>
          </a:p>
          <a:p>
            <a:r>
              <a:rPr lang="en-GB" dirty="0"/>
              <a:t>https://logrhythm.com/blog/what-are-living-off-the-land-attacks/</a:t>
            </a:r>
          </a:p>
          <a:p>
            <a:endParaRPr lang="en-GB" dirty="0"/>
          </a:p>
          <a:p>
            <a:r>
              <a:rPr lang="en-GB" dirty="0"/>
              <a:t>The benefits of knowing how to LOTL as an attacker are that you can develop your own solutions to attack internal assets on a network without requiring external tools. With the knowledge/training of LOTL tactics, you should be able to perform exploitation in a secure network where your favourite attacking tool from Kali Linux can’t help you. </a:t>
            </a:r>
          </a:p>
          <a:p>
            <a:endParaRPr lang="en-GB" dirty="0"/>
          </a:p>
          <a:p>
            <a:r>
              <a:rPr lang="en-GB" dirty="0"/>
              <a:t>Next is defence evasion. This course is all about targeting secure networks so you should always expect defences whether on the inside or outside perimeter. However, finding flaws in said defences and leveraging these defences is the focus of defence evasion. The ability to achieve infiltration and attempt compromise regardless of defences in place. </a:t>
            </a:r>
          </a:p>
          <a:p>
            <a:endParaRPr lang="en-GB" dirty="0"/>
          </a:p>
          <a:p>
            <a:r>
              <a:rPr lang="en-GB" dirty="0"/>
              <a:t>Moving onto privilege escalation. This will be a natural practice for those interested. The idea of privilege escalation is to gain root if/when a flaw is found in the file system to help you gain root privileges when you are just a standard user or have limited permissions on the file system. Privilege escalation can be performed from many angles ranging from misconfigured binaries, misconfigured networks and outdated elements on the target system.</a:t>
            </a:r>
          </a:p>
          <a:p>
            <a:endParaRPr lang="en-GB" dirty="0"/>
          </a:p>
          <a:p>
            <a:r>
              <a:rPr lang="en-GB" dirty="0"/>
              <a:t>Finally, when you have achieved access into the target system you’re going to want to establish a backdoor which you can walk in/out of. This process is known as persistence. This course will detail methods which you can use to establish persistence through methods which evade defences and monitoring defences. Leading onto data exfiltration.</a:t>
            </a:r>
          </a:p>
        </p:txBody>
      </p:sp>
      <p:sp>
        <p:nvSpPr>
          <p:cNvPr id="4" name="Slide Number Placeholder 3"/>
          <p:cNvSpPr>
            <a:spLocks noGrp="1"/>
          </p:cNvSpPr>
          <p:nvPr>
            <p:ph type="sldNum" sz="quarter" idx="5"/>
          </p:nvPr>
        </p:nvSpPr>
        <p:spPr/>
        <p:txBody>
          <a:bodyPr/>
          <a:lstStyle/>
          <a:p>
            <a:fld id="{F338B0AB-549E-4F24-AF95-BCB1475A5C9F}" type="slidenum">
              <a:rPr lang="en-GB" smtClean="0"/>
              <a:t>3</a:t>
            </a:fld>
            <a:endParaRPr lang="en-GB"/>
          </a:p>
        </p:txBody>
      </p:sp>
    </p:spTree>
    <p:extLst>
      <p:ext uri="{BB962C8B-B14F-4D97-AF65-F5344CB8AC3E}">
        <p14:creationId xmlns:p14="http://schemas.microsoft.com/office/powerpoint/2010/main" val="57789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target audience is everyone in this meeting who works in the HPC area. You are all Linux professionals, regardless of your background being in software, infrastructure, data analysis, security or other areas. The common ability shared among you is that you’re all Linux users so you’ll have the foundational understanding to carry out offensive security engagements. </a:t>
            </a:r>
          </a:p>
          <a:p>
            <a:endParaRPr lang="en-GB" dirty="0"/>
          </a:p>
          <a:p>
            <a:r>
              <a:rPr lang="en-GB" dirty="0"/>
              <a:t>This course also applies to those who have interest in penetration testing/red team engagements. This course is purely based on offensive security tactics so you can successfully attack networks especially Linux. </a:t>
            </a:r>
          </a:p>
        </p:txBody>
      </p:sp>
      <p:sp>
        <p:nvSpPr>
          <p:cNvPr id="4" name="Slide Number Placeholder 3"/>
          <p:cNvSpPr>
            <a:spLocks noGrp="1"/>
          </p:cNvSpPr>
          <p:nvPr>
            <p:ph type="sldNum" sz="quarter" idx="5"/>
          </p:nvPr>
        </p:nvSpPr>
        <p:spPr/>
        <p:txBody>
          <a:bodyPr/>
          <a:lstStyle/>
          <a:p>
            <a:fld id="{F338B0AB-549E-4F24-AF95-BCB1475A5C9F}" type="slidenum">
              <a:rPr lang="en-GB" smtClean="0"/>
              <a:t>4</a:t>
            </a:fld>
            <a:endParaRPr lang="en-GB"/>
          </a:p>
        </p:txBody>
      </p:sp>
    </p:spTree>
    <p:extLst>
      <p:ext uri="{BB962C8B-B14F-4D97-AF65-F5344CB8AC3E}">
        <p14:creationId xmlns:p14="http://schemas.microsoft.com/office/powerpoint/2010/main" val="229715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5</a:t>
            </a:fld>
            <a:endParaRPr lang="en-GB"/>
          </a:p>
        </p:txBody>
      </p:sp>
    </p:spTree>
    <p:extLst>
      <p:ext uri="{BB962C8B-B14F-4D97-AF65-F5344CB8AC3E}">
        <p14:creationId xmlns:p14="http://schemas.microsoft.com/office/powerpoint/2010/main" val="4010441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going further, I’d like to say that most hacking courses have a very CTF focus to them. A CTF for those who have not heard of it, is a competitive method of hacking in which challenges need to be solved in order to retrieve flags. These challenges tend to be unrealistic compared to real network vulnerabilities. This course is not about getting the flag and taking the win. Courses such as OSCP where you have to break into a number of machines simply to get the flag. These courses don’t highlight tactics you should be establishing when targeting a network but rather just want to assess your ability to use the tools provided to identify and leverage vulnerabilities. So this course is not, about how to play a CTF. </a:t>
            </a:r>
          </a:p>
          <a:p>
            <a:endParaRPr lang="en-GB" dirty="0"/>
          </a:p>
          <a:p>
            <a:r>
              <a:rPr lang="en-GB" dirty="0"/>
              <a:t>Secondly. The focus of this course is not about how to use lots of hacking tools. Yes, there will be mention/use of different tools to achieve tasks, but it is not an in-depth course of how to use these tools. Your tools should only be treated as exactly a tool. You should not be trained to always use a tool to achieve your task as your tools become your crutch. </a:t>
            </a:r>
          </a:p>
          <a:p>
            <a:endParaRPr lang="en-GB" dirty="0"/>
          </a:p>
          <a:p>
            <a:r>
              <a:rPr lang="en-GB" dirty="0"/>
              <a:t>Thirdly, this course is not about how to use Kali Linux. Kali Linux is a security focused Linux distribution but it is heavily packed with tools you may never use. It is better to have a minimal set of tools you will use in addition to having a customised version of Linux with a secure kernel and any further defences you want to apply. As Linux professionals you are all very capable of building your own efficient Linux systems and will have your own preferences of which system to use for this course.</a:t>
            </a:r>
          </a:p>
          <a:p>
            <a:endParaRPr lang="en-GB" dirty="0"/>
          </a:p>
          <a:p>
            <a:r>
              <a:rPr lang="en-GB" dirty="0"/>
              <a:t>Finally. This course is not about Windows. All vulnerabilities/approaches and tactics are designed for a Linux target environment in which you can attempt to infiltrate, exploit, exfiltrate and perform persistence.</a:t>
            </a:r>
          </a:p>
          <a:p>
            <a:endParaRPr lang="en-GB" dirty="0"/>
          </a:p>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6</a:t>
            </a:fld>
            <a:endParaRPr lang="en-GB"/>
          </a:p>
        </p:txBody>
      </p:sp>
    </p:spTree>
    <p:extLst>
      <p:ext uri="{BB962C8B-B14F-4D97-AF65-F5344CB8AC3E}">
        <p14:creationId xmlns:p14="http://schemas.microsoft.com/office/powerpoint/2010/main" val="715126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Leading onto what this course is. This course is designed to target secure Linux networks which will have defences in place to hold off the average attacker who will just use the basic tools aggressively. Just because you run Linux and have defences, you’re still very open to attack. This course will allow you to gain the required knowledge to evade Linux based defences to improve your security by applying appropriate patches in addition to developing/understanding the suite of red team tactics which go into infiltrating a Linux network. </a:t>
            </a:r>
          </a:p>
        </p:txBody>
      </p:sp>
      <p:sp>
        <p:nvSpPr>
          <p:cNvPr id="4" name="Slide Number Placeholder 3"/>
          <p:cNvSpPr>
            <a:spLocks noGrp="1"/>
          </p:cNvSpPr>
          <p:nvPr>
            <p:ph type="sldNum" sz="quarter" idx="5"/>
          </p:nvPr>
        </p:nvSpPr>
        <p:spPr/>
        <p:txBody>
          <a:bodyPr/>
          <a:lstStyle/>
          <a:p>
            <a:fld id="{F338B0AB-549E-4F24-AF95-BCB1475A5C9F}" type="slidenum">
              <a:rPr lang="en-GB" smtClean="0"/>
              <a:t>7</a:t>
            </a:fld>
            <a:endParaRPr lang="en-GB"/>
          </a:p>
        </p:txBody>
      </p:sp>
    </p:spTree>
    <p:extLst>
      <p:ext uri="{BB962C8B-B14F-4D97-AF65-F5344CB8AC3E}">
        <p14:creationId xmlns:p14="http://schemas.microsoft.com/office/powerpoint/2010/main" val="3135669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8</a:t>
            </a:fld>
            <a:endParaRPr lang="en-GB"/>
          </a:p>
        </p:txBody>
      </p:sp>
    </p:spTree>
    <p:extLst>
      <p:ext uri="{BB962C8B-B14F-4D97-AF65-F5344CB8AC3E}">
        <p14:creationId xmlns:p14="http://schemas.microsoft.com/office/powerpoint/2010/main" val="2361376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8B0AB-549E-4F24-AF95-BCB1475A5C9F}" type="slidenum">
              <a:rPr lang="en-GB" smtClean="0"/>
              <a:t>9</a:t>
            </a:fld>
            <a:endParaRPr lang="en-GB"/>
          </a:p>
        </p:txBody>
      </p:sp>
    </p:spTree>
    <p:extLst>
      <p:ext uri="{BB962C8B-B14F-4D97-AF65-F5344CB8AC3E}">
        <p14:creationId xmlns:p14="http://schemas.microsoft.com/office/powerpoint/2010/main" val="3033636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07A1E-2C74-4599-B1F6-B03C9AE16B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A311884-E429-4918-9AF2-60E609BEE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988D34-C2B3-4B11-9A04-10382A259902}"/>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5" name="Footer Placeholder 4">
            <a:extLst>
              <a:ext uri="{FF2B5EF4-FFF2-40B4-BE49-F238E27FC236}">
                <a16:creationId xmlns:a16="http://schemas.microsoft.com/office/drawing/2014/main" id="{D2A0C3AB-8BC4-47C1-AE3B-4FAA543497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70E695-65F9-4E51-B3F2-07B439B7A5AB}"/>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86580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3BFF-24A8-43B1-9C88-AA98FFA4EBD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27E829-EAAE-4FD4-94E9-1D189CB87F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111646-BB83-471C-93B4-C1964A623E83}"/>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5" name="Footer Placeholder 4">
            <a:extLst>
              <a:ext uri="{FF2B5EF4-FFF2-40B4-BE49-F238E27FC236}">
                <a16:creationId xmlns:a16="http://schemas.microsoft.com/office/drawing/2014/main" id="{24B81A02-D397-466F-9074-9C56136AF1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903235-ACC2-459E-8EF4-421F3AB31061}"/>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58559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9EBB7-BF2E-48A5-9872-239E043F7E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111442-2BDF-4714-986B-497EE0092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E41552-5457-4911-8651-2C14BC5292FF}"/>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5" name="Footer Placeholder 4">
            <a:extLst>
              <a:ext uri="{FF2B5EF4-FFF2-40B4-BE49-F238E27FC236}">
                <a16:creationId xmlns:a16="http://schemas.microsoft.com/office/drawing/2014/main" id="{931E06BE-8249-4FCA-BE55-66494A96A1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D3E50-3C2F-4552-AA73-80C3E1146BA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719217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146F-B979-4476-A063-C89E3E4190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12B03A-F318-403B-A2B4-C27371F58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908B04-E976-408E-BF24-C96A918B9F10}"/>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5" name="Footer Placeholder 4">
            <a:extLst>
              <a:ext uri="{FF2B5EF4-FFF2-40B4-BE49-F238E27FC236}">
                <a16:creationId xmlns:a16="http://schemas.microsoft.com/office/drawing/2014/main" id="{844A9714-00B0-4F1B-8124-7F3895ED96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5877CF-C86D-4691-9A7D-7A0B6AAEB00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10904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0DB1-1946-4F5A-9561-4992323B39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136FD4C-E326-4E9B-A531-A15F39775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253F6-B3BD-478F-8D2F-74C8EE409977}"/>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5" name="Footer Placeholder 4">
            <a:extLst>
              <a:ext uri="{FF2B5EF4-FFF2-40B4-BE49-F238E27FC236}">
                <a16:creationId xmlns:a16="http://schemas.microsoft.com/office/drawing/2014/main" id="{70797397-6232-4A98-BFB2-A568B01224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D7E593-4DD4-44B5-9954-C0B358A433B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92258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76F4-67D1-45C6-B85E-E744DC125E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22DBF09-E20C-4C05-AEF9-6B60C0E17D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6A23F0-6385-482B-928D-F1FD6DA439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FB44518-F526-4459-AC49-69EE9CAEE336}"/>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6" name="Footer Placeholder 5">
            <a:extLst>
              <a:ext uri="{FF2B5EF4-FFF2-40B4-BE49-F238E27FC236}">
                <a16:creationId xmlns:a16="http://schemas.microsoft.com/office/drawing/2014/main" id="{61BB8CBC-4A59-4461-9A76-90EB69453D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C6BB708-5AA0-4346-B2BE-6AC62A52933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420383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996D-B95A-43F7-ACB4-34CB78B4B4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1C90CB-16B4-46BE-BA88-621C375A64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DFB420-3D29-42B0-A932-CE12E0A05D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7A96FF-3CC3-441E-A6DD-22C5719E0F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7D6ECC-5B60-4431-BF31-CA28516B8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BFE428-6BEB-4976-823B-A7AC2DC1734B}"/>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8" name="Footer Placeholder 7">
            <a:extLst>
              <a:ext uri="{FF2B5EF4-FFF2-40B4-BE49-F238E27FC236}">
                <a16:creationId xmlns:a16="http://schemas.microsoft.com/office/drawing/2014/main" id="{FE2660E6-BE77-4227-A2EA-3F89F883442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1E7B502-C537-4046-9DEA-B7D9CD205317}"/>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42952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396-1193-4B1A-A75F-D67533A35D0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92D5816-E62D-43EE-9DC6-4D6A218BEBE4}"/>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4" name="Footer Placeholder 3">
            <a:extLst>
              <a:ext uri="{FF2B5EF4-FFF2-40B4-BE49-F238E27FC236}">
                <a16:creationId xmlns:a16="http://schemas.microsoft.com/office/drawing/2014/main" id="{76B8C889-376E-40E4-8233-A3CA6C1944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6DF72C6-51FC-44DA-B818-51155DE33025}"/>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441926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FB9DE-B19D-49A5-BC01-7E274C4F8061}"/>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3" name="Footer Placeholder 2">
            <a:extLst>
              <a:ext uri="{FF2B5EF4-FFF2-40B4-BE49-F238E27FC236}">
                <a16:creationId xmlns:a16="http://schemas.microsoft.com/office/drawing/2014/main" id="{3D2036C7-EB83-41BF-8211-2758F0D5CD9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14E30F4-152A-4F72-8AC2-33D33D1F32F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2868608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F23B-0DBB-4C8C-9467-9CF4AA15A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FAD487-8E01-484D-A5C7-7B19BAEA7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3C92B0C-9D0B-4595-9D9A-2F2C1CAF1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A9211-EC53-48C1-BCEB-1169B6055294}"/>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6" name="Footer Placeholder 5">
            <a:extLst>
              <a:ext uri="{FF2B5EF4-FFF2-40B4-BE49-F238E27FC236}">
                <a16:creationId xmlns:a16="http://schemas.microsoft.com/office/drawing/2014/main" id="{D2A9CF50-C980-4887-89F8-257DA29BB3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A86315-7AAC-4F54-83E0-BB8C30C19B19}"/>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324168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77A8-2380-44A5-937E-256F1E4DB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3E4908-A066-4522-9111-2F1A5F9D61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3EA2E0-5F9D-4009-B987-E2343D1AE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BDCE2-D4DB-49A6-A7BF-699F478F89C2}"/>
              </a:ext>
            </a:extLst>
          </p:cNvPr>
          <p:cNvSpPr>
            <a:spLocks noGrp="1"/>
          </p:cNvSpPr>
          <p:nvPr>
            <p:ph type="dt" sz="half" idx="10"/>
          </p:nvPr>
        </p:nvSpPr>
        <p:spPr/>
        <p:txBody>
          <a:bodyPr/>
          <a:lstStyle/>
          <a:p>
            <a:fld id="{A4439BD6-68A8-4E1A-9A49-942B2585C2CF}" type="datetimeFigureOut">
              <a:rPr lang="en-GB" smtClean="0"/>
              <a:t>08/09/2021</a:t>
            </a:fld>
            <a:endParaRPr lang="en-GB"/>
          </a:p>
        </p:txBody>
      </p:sp>
      <p:sp>
        <p:nvSpPr>
          <p:cNvPr id="6" name="Footer Placeholder 5">
            <a:extLst>
              <a:ext uri="{FF2B5EF4-FFF2-40B4-BE49-F238E27FC236}">
                <a16:creationId xmlns:a16="http://schemas.microsoft.com/office/drawing/2014/main" id="{87915356-0808-4DFD-B1FB-2156B62390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19D885-9D46-47CC-B7F0-A8399D665626}"/>
              </a:ext>
            </a:extLst>
          </p:cNvPr>
          <p:cNvSpPr>
            <a:spLocks noGrp="1"/>
          </p:cNvSpPr>
          <p:nvPr>
            <p:ph type="sldNum" sz="quarter" idx="12"/>
          </p:nvPr>
        </p:nvSpPr>
        <p:spPr/>
        <p:txBody>
          <a:bodyPr/>
          <a:lstStyle/>
          <a:p>
            <a:fld id="{2F9158E2-7DB2-4FAC-8F3E-0EBCD40277CD}" type="slidenum">
              <a:rPr lang="en-GB" smtClean="0"/>
              <a:t>‹#›</a:t>
            </a:fld>
            <a:endParaRPr lang="en-GB"/>
          </a:p>
        </p:txBody>
      </p:sp>
    </p:spTree>
    <p:extLst>
      <p:ext uri="{BB962C8B-B14F-4D97-AF65-F5344CB8AC3E}">
        <p14:creationId xmlns:p14="http://schemas.microsoft.com/office/powerpoint/2010/main" val="176380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8261E-A243-48E9-986E-9AC8E05DC4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BA1F92F-8A61-4F4B-A07D-53DEF845A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21EDDD-1BDA-4D1E-A88E-A09DE9381B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439BD6-68A8-4E1A-9A49-942B2585C2CF}" type="datetimeFigureOut">
              <a:rPr lang="en-GB" smtClean="0"/>
              <a:t>08/09/2021</a:t>
            </a:fld>
            <a:endParaRPr lang="en-GB"/>
          </a:p>
        </p:txBody>
      </p:sp>
      <p:sp>
        <p:nvSpPr>
          <p:cNvPr id="5" name="Footer Placeholder 4">
            <a:extLst>
              <a:ext uri="{FF2B5EF4-FFF2-40B4-BE49-F238E27FC236}">
                <a16:creationId xmlns:a16="http://schemas.microsoft.com/office/drawing/2014/main" id="{6E0C949C-784B-4A12-877A-99F8D4D706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D0233AD-1C4C-4EBB-8FF4-F7EA1A2AF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158E2-7DB2-4FAC-8F3E-0EBCD40277CD}" type="slidenum">
              <a:rPr lang="en-GB" smtClean="0"/>
              <a:t>‹#›</a:t>
            </a:fld>
            <a:endParaRPr lang="en-GB"/>
          </a:p>
        </p:txBody>
      </p:sp>
    </p:spTree>
    <p:extLst>
      <p:ext uri="{BB962C8B-B14F-4D97-AF65-F5344CB8AC3E}">
        <p14:creationId xmlns:p14="http://schemas.microsoft.com/office/powerpoint/2010/main" val="342621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29">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31">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3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35">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2AE84E-0CD2-48CD-AEDA-8841A873C7B6}"/>
              </a:ext>
            </a:extLst>
          </p:cNvPr>
          <p:cNvSpPr>
            <a:spLocks noGrp="1"/>
          </p:cNvSpPr>
          <p:nvPr>
            <p:ph type="ctrTitle"/>
          </p:nvPr>
        </p:nvSpPr>
        <p:spPr>
          <a:xfrm>
            <a:off x="1127208" y="857251"/>
            <a:ext cx="4747280" cy="3098061"/>
          </a:xfrm>
        </p:spPr>
        <p:txBody>
          <a:bodyPr anchor="b">
            <a:noAutofit/>
          </a:bodyPr>
          <a:lstStyle/>
          <a:p>
            <a:r>
              <a:rPr lang="en-GB" sz="5400" dirty="0">
                <a:solidFill>
                  <a:srgbClr val="FFFFFF"/>
                </a:solidFill>
              </a:rPr>
              <a:t>Offensive Security Tactics for Linux Professionals</a:t>
            </a:r>
          </a:p>
        </p:txBody>
      </p:sp>
      <p:sp>
        <p:nvSpPr>
          <p:cNvPr id="145" name="Rectangle 137">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1C81570-5809-4784-92E5-5AB570A28584}"/>
              </a:ext>
            </a:extLst>
          </p:cNvPr>
          <p:cNvSpPr>
            <a:spLocks noGrp="1"/>
          </p:cNvSpPr>
          <p:nvPr>
            <p:ph type="subTitle" idx="1"/>
          </p:nvPr>
        </p:nvSpPr>
        <p:spPr>
          <a:xfrm>
            <a:off x="1127208" y="4756265"/>
            <a:ext cx="4393278" cy="1879666"/>
          </a:xfrm>
        </p:spPr>
        <p:txBody>
          <a:bodyPr anchor="t">
            <a:noAutofit/>
          </a:bodyPr>
          <a:lstStyle/>
          <a:p>
            <a:r>
              <a:rPr lang="en-GB" sz="3200" b="1" dirty="0">
                <a:solidFill>
                  <a:srgbClr val="FFFFFF"/>
                </a:solidFill>
              </a:rPr>
              <a:t>Aqeeb Hussain – Durham University (DiRAC)</a:t>
            </a:r>
          </a:p>
        </p:txBody>
      </p:sp>
      <p:sp>
        <p:nvSpPr>
          <p:cNvPr id="140" name="Oval 139">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Graphic 119" descr="Lock">
            <a:extLst>
              <a:ext uri="{FF2B5EF4-FFF2-40B4-BE49-F238E27FC236}">
                <a16:creationId xmlns:a16="http://schemas.microsoft.com/office/drawing/2014/main" id="{17DE4E44-50E2-453F-AB38-D52F3FD181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67337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553616B-457D-4398-AB11-6167DB40EA62}"/>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Graphic 6" descr="Smiling Face with No Fill">
            <a:extLst>
              <a:ext uri="{FF2B5EF4-FFF2-40B4-BE49-F238E27FC236}">
                <a16:creationId xmlns:a16="http://schemas.microsoft.com/office/drawing/2014/main" id="{3F4BACD9-6B50-44B9-98A9-09137A485B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28291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84ADE1-D752-4E97-8514-25AE131AC621}"/>
              </a:ext>
            </a:extLst>
          </p:cNvPr>
          <p:cNvSpPr>
            <a:spLocks noGrp="1"/>
          </p:cNvSpPr>
          <p:nvPr>
            <p:ph type="title"/>
          </p:nvPr>
        </p:nvSpPr>
        <p:spPr>
          <a:xfrm>
            <a:off x="1371599" y="294538"/>
            <a:ext cx="9895951" cy="1033669"/>
          </a:xfrm>
        </p:spPr>
        <p:txBody>
          <a:bodyPr>
            <a:normAutofit/>
          </a:bodyPr>
          <a:lstStyle/>
          <a:p>
            <a:pPr algn="ctr"/>
            <a:r>
              <a:rPr lang="en-GB" sz="4000">
                <a:solidFill>
                  <a:srgbClr val="FFFFFF"/>
                </a:solidFill>
              </a:rPr>
              <a:t>About me</a:t>
            </a:r>
            <a:endParaRPr lang="en-GB" sz="4000" dirty="0">
              <a:solidFill>
                <a:srgbClr val="FFFFFF"/>
              </a:solidFill>
            </a:endParaRPr>
          </a:p>
        </p:txBody>
      </p:sp>
      <p:sp>
        <p:nvSpPr>
          <p:cNvPr id="3" name="Content Placeholder 2">
            <a:extLst>
              <a:ext uri="{FF2B5EF4-FFF2-40B4-BE49-F238E27FC236}">
                <a16:creationId xmlns:a16="http://schemas.microsoft.com/office/drawing/2014/main" id="{0C5EA468-0A1B-4E14-ADAC-5F2527C764FB}"/>
              </a:ext>
            </a:extLst>
          </p:cNvPr>
          <p:cNvSpPr>
            <a:spLocks noGrp="1"/>
          </p:cNvSpPr>
          <p:nvPr>
            <p:ph idx="1"/>
          </p:nvPr>
        </p:nvSpPr>
        <p:spPr>
          <a:xfrm>
            <a:off x="1371599" y="2318197"/>
            <a:ext cx="9724031" cy="3683358"/>
          </a:xfrm>
        </p:spPr>
        <p:txBody>
          <a:bodyPr anchor="ctr">
            <a:noAutofit/>
          </a:bodyPr>
          <a:lstStyle/>
          <a:p>
            <a:pPr algn="ctr"/>
            <a:r>
              <a:rPr lang="en-GB" sz="2000" dirty="0"/>
              <a:t>Graduate in Computer Networks &amp; Cyber Security</a:t>
            </a:r>
          </a:p>
          <a:p>
            <a:pPr algn="ctr"/>
            <a:endParaRPr lang="en-GB" sz="2000" dirty="0"/>
          </a:p>
          <a:p>
            <a:pPr algn="ctr"/>
            <a:r>
              <a:rPr lang="en-GB" sz="2000" dirty="0"/>
              <a:t>Certified as OSCP (Offensive Security Certified Professional)</a:t>
            </a:r>
          </a:p>
          <a:p>
            <a:pPr algn="ctr"/>
            <a:endParaRPr lang="en-GB" sz="2000" dirty="0"/>
          </a:p>
          <a:p>
            <a:pPr algn="ctr"/>
            <a:r>
              <a:rPr lang="en-GB" sz="2000" dirty="0"/>
              <a:t>Experience of Adversarial Simulation/Penetration Testing (Durham DiRAC Site)</a:t>
            </a:r>
          </a:p>
          <a:p>
            <a:pPr marL="0" indent="0" algn="ctr">
              <a:buNone/>
            </a:pPr>
            <a:endParaRPr lang="en-GB" sz="2000" dirty="0"/>
          </a:p>
          <a:p>
            <a:pPr algn="ctr"/>
            <a:r>
              <a:rPr lang="en-GB" sz="2000" dirty="0"/>
              <a:t>Previous Training/Experience from platforms: HackTheBox/VulnHub/RootMe/Pentestit.ru</a:t>
            </a:r>
          </a:p>
          <a:p>
            <a:pPr algn="ctr"/>
            <a:endParaRPr lang="en-GB" sz="2000" dirty="0"/>
          </a:p>
          <a:p>
            <a:pPr algn="ctr"/>
            <a:r>
              <a:rPr lang="en-GB" sz="2000" dirty="0"/>
              <a:t>Former Security Consultant - NEBRC (North East Business Resilience Centre)</a:t>
            </a:r>
          </a:p>
          <a:p>
            <a:pPr algn="ctr"/>
            <a:endParaRPr lang="en-GB" sz="2000" dirty="0"/>
          </a:p>
          <a:p>
            <a:pPr algn="ctr"/>
            <a:r>
              <a:rPr lang="en-GB" sz="2000" dirty="0"/>
              <a:t>Student Instructor for Northumbria University (Cyber Clinic)</a:t>
            </a:r>
          </a:p>
        </p:txBody>
      </p:sp>
    </p:spTree>
    <p:extLst>
      <p:ext uri="{BB962C8B-B14F-4D97-AF65-F5344CB8AC3E}">
        <p14:creationId xmlns:p14="http://schemas.microsoft.com/office/powerpoint/2010/main" val="247252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7" y="348865"/>
            <a:ext cx="10044023" cy="877729"/>
          </a:xfrm>
        </p:spPr>
        <p:txBody>
          <a:bodyPr anchor="ctr">
            <a:normAutofit/>
          </a:bodyPr>
          <a:lstStyle/>
          <a:p>
            <a:pPr algn="ctr"/>
            <a:r>
              <a:rPr lang="en-GB" sz="4000" dirty="0">
                <a:solidFill>
                  <a:srgbClr val="FFFFFF"/>
                </a:solidFill>
              </a:rPr>
              <a:t>What you will learn?</a:t>
            </a:r>
          </a:p>
        </p:txBody>
      </p:sp>
      <p:graphicFrame>
        <p:nvGraphicFramePr>
          <p:cNvPr id="78" name="Content Placeholder 2">
            <a:extLst>
              <a:ext uri="{FF2B5EF4-FFF2-40B4-BE49-F238E27FC236}">
                <a16:creationId xmlns:a16="http://schemas.microsoft.com/office/drawing/2014/main" id="{65754D67-3604-44F5-BF6B-6FBE37437A6C}"/>
              </a:ext>
            </a:extLst>
          </p:cNvPr>
          <p:cNvGraphicFramePr>
            <a:graphicFrameLocks noGrp="1"/>
          </p:cNvGraphicFramePr>
          <p:nvPr>
            <p:ph idx="1"/>
            <p:extLst>
              <p:ext uri="{D42A27DB-BD31-4B8C-83A1-F6EECF244321}">
                <p14:modId xmlns:p14="http://schemas.microsoft.com/office/powerpoint/2010/main" val="398532528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463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8"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Target audience</a:t>
            </a:r>
          </a:p>
        </p:txBody>
      </p:sp>
      <p:sp>
        <p:nvSpPr>
          <p:cNvPr id="3" name="Content Placeholder 2">
            <a:extLst>
              <a:ext uri="{FF2B5EF4-FFF2-40B4-BE49-F238E27FC236}">
                <a16:creationId xmlns:a16="http://schemas.microsoft.com/office/drawing/2014/main" id="{7E5C1A92-B9B1-4FFE-87C8-8EA71403A9B6}"/>
              </a:ext>
            </a:extLst>
          </p:cNvPr>
          <p:cNvSpPr>
            <a:spLocks noGrp="1"/>
          </p:cNvSpPr>
          <p:nvPr>
            <p:ph idx="1"/>
          </p:nvPr>
        </p:nvSpPr>
        <p:spPr>
          <a:xfrm>
            <a:off x="1457558" y="3507314"/>
            <a:ext cx="9724031" cy="1408684"/>
          </a:xfrm>
        </p:spPr>
        <p:txBody>
          <a:bodyPr anchor="ctr">
            <a:normAutofit lnSpcReduction="10000"/>
          </a:bodyPr>
          <a:lstStyle/>
          <a:p>
            <a:pPr marL="0" indent="0">
              <a:buNone/>
            </a:pPr>
            <a:endParaRPr lang="en-GB" sz="3200" dirty="0">
              <a:latin typeface="Corbel" panose="020B0503020204020204" pitchFamily="34" charset="0"/>
              <a:ea typeface="Cambria" panose="02040503050406030204" pitchFamily="18" charset="0"/>
            </a:endParaRPr>
          </a:p>
          <a:p>
            <a:r>
              <a:rPr lang="en-GB" sz="3200" dirty="0">
                <a:latin typeface="Corbel" panose="020B0503020204020204" pitchFamily="34" charset="0"/>
                <a:ea typeface="Cambria" panose="02040503050406030204" pitchFamily="18" charset="0"/>
              </a:rPr>
              <a:t>Interest to become Penetration Testers/Red Team Operators</a:t>
            </a:r>
          </a:p>
        </p:txBody>
      </p:sp>
      <p:sp>
        <p:nvSpPr>
          <p:cNvPr id="4" name="TextBox 3">
            <a:extLst>
              <a:ext uri="{FF2B5EF4-FFF2-40B4-BE49-F238E27FC236}">
                <a16:creationId xmlns:a16="http://schemas.microsoft.com/office/drawing/2014/main" id="{853F3850-6388-4F95-9103-14ADCE501C9B}"/>
              </a:ext>
            </a:extLst>
          </p:cNvPr>
          <p:cNvSpPr txBox="1"/>
          <p:nvPr/>
        </p:nvSpPr>
        <p:spPr>
          <a:xfrm>
            <a:off x="1371597" y="2195545"/>
            <a:ext cx="9163050" cy="1569660"/>
          </a:xfrm>
          <a:prstGeom prst="rect">
            <a:avLst/>
          </a:prstGeom>
          <a:noFill/>
        </p:spPr>
        <p:txBody>
          <a:bodyPr wrap="square" rtlCol="0">
            <a:spAutoFit/>
          </a:bodyPr>
          <a:lstStyle/>
          <a:p>
            <a:pPr marL="457200" indent="-457200">
              <a:buFont typeface="Arial" panose="020B0604020202020204" pitchFamily="34" charset="0"/>
              <a:buChar char="•"/>
            </a:pPr>
            <a:r>
              <a:rPr lang="en-GB" sz="3200" dirty="0">
                <a:latin typeface="Corbel" panose="020B0503020204020204" pitchFamily="34" charset="0"/>
                <a:ea typeface="Cambria" panose="02040503050406030204" pitchFamily="18" charset="0"/>
              </a:rPr>
              <a:t>Linux Professionals (Security, Networking/Infrastructure, Software, Analysts)</a:t>
            </a:r>
          </a:p>
          <a:p>
            <a:pPr marL="457200" indent="-457200">
              <a:buFont typeface="Arial" panose="020B0604020202020204" pitchFamily="34" charset="0"/>
              <a:buChar char="•"/>
            </a:pPr>
            <a:endParaRPr lang="en-GB" sz="3200" dirty="0"/>
          </a:p>
        </p:txBody>
      </p:sp>
      <p:sp>
        <p:nvSpPr>
          <p:cNvPr id="10" name="Content Placeholder 2">
            <a:extLst>
              <a:ext uri="{FF2B5EF4-FFF2-40B4-BE49-F238E27FC236}">
                <a16:creationId xmlns:a16="http://schemas.microsoft.com/office/drawing/2014/main" id="{CD2020C4-31C4-4F55-AC62-6A5EE35118D0}"/>
              </a:ext>
            </a:extLst>
          </p:cNvPr>
          <p:cNvSpPr txBox="1">
            <a:spLocks/>
          </p:cNvSpPr>
          <p:nvPr/>
        </p:nvSpPr>
        <p:spPr>
          <a:xfrm>
            <a:off x="1371599" y="4830486"/>
            <a:ext cx="9724031" cy="1408684"/>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3200" dirty="0">
              <a:latin typeface="Corbel" panose="020B0503020204020204" pitchFamily="34" charset="0"/>
              <a:ea typeface="Cambria" panose="02040503050406030204" pitchFamily="18" charset="0"/>
            </a:endParaRPr>
          </a:p>
          <a:p>
            <a:r>
              <a:rPr lang="en-GB" sz="3200" dirty="0">
                <a:latin typeface="Corbel" panose="020B0503020204020204" pitchFamily="34" charset="0"/>
                <a:ea typeface="Cambria" panose="02040503050406030204" pitchFamily="18" charset="0"/>
              </a:rPr>
              <a:t>Blue teamers who would like to defend their networks better</a:t>
            </a:r>
          </a:p>
        </p:txBody>
      </p:sp>
    </p:spTree>
    <p:extLst>
      <p:ext uri="{BB962C8B-B14F-4D97-AF65-F5344CB8AC3E}">
        <p14:creationId xmlns:p14="http://schemas.microsoft.com/office/powerpoint/2010/main" val="278987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6C2C4B-1EAA-46FA-8056-F9EBD9D97377}"/>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rPr>
              <a:t>Pre-requisites</a:t>
            </a:r>
          </a:p>
        </p:txBody>
      </p:sp>
      <p:graphicFrame>
        <p:nvGraphicFramePr>
          <p:cNvPr id="74" name="Content Placeholder 2">
            <a:extLst>
              <a:ext uri="{FF2B5EF4-FFF2-40B4-BE49-F238E27FC236}">
                <a16:creationId xmlns:a16="http://schemas.microsoft.com/office/drawing/2014/main" id="{4733E31E-3DA4-4DE3-84F1-3F603D3314CA}"/>
              </a:ext>
            </a:extLst>
          </p:cNvPr>
          <p:cNvGraphicFramePr>
            <a:graphicFrameLocks noGrp="1"/>
          </p:cNvGraphicFramePr>
          <p:nvPr>
            <p:ph idx="1"/>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049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3D592A-EFFD-47A5-99F9-E6331CFA1810}"/>
              </a:ext>
            </a:extLst>
          </p:cNvPr>
          <p:cNvSpPr>
            <a:spLocks noGrp="1"/>
          </p:cNvSpPr>
          <p:nvPr>
            <p:ph type="title"/>
          </p:nvPr>
        </p:nvSpPr>
        <p:spPr>
          <a:xfrm>
            <a:off x="1371597" y="348865"/>
            <a:ext cx="10044023" cy="877729"/>
          </a:xfrm>
        </p:spPr>
        <p:txBody>
          <a:bodyPr anchor="ctr">
            <a:normAutofit/>
          </a:bodyPr>
          <a:lstStyle/>
          <a:p>
            <a:pPr algn="ctr"/>
            <a:r>
              <a:rPr lang="en-GB" sz="4000">
                <a:solidFill>
                  <a:srgbClr val="FFFFFF"/>
                </a:solidFill>
              </a:rPr>
              <a:t>What this course is not?</a:t>
            </a:r>
            <a:endParaRPr lang="en-GB" sz="4000" dirty="0">
              <a:solidFill>
                <a:srgbClr val="FFFFFF"/>
              </a:solidFill>
            </a:endParaRPr>
          </a:p>
        </p:txBody>
      </p:sp>
      <p:graphicFrame>
        <p:nvGraphicFramePr>
          <p:cNvPr id="5" name="Content Placeholder 2">
            <a:extLst>
              <a:ext uri="{FF2B5EF4-FFF2-40B4-BE49-F238E27FC236}">
                <a16:creationId xmlns:a16="http://schemas.microsoft.com/office/drawing/2014/main" id="{3DA0AFC4-64D2-4ED1-84CA-3CE0B4765886}"/>
              </a:ext>
            </a:extLst>
          </p:cNvPr>
          <p:cNvGraphicFramePr>
            <a:graphicFrameLocks noGrp="1"/>
          </p:cNvGraphicFramePr>
          <p:nvPr>
            <p:ph idx="1"/>
            <p:extLst>
              <p:ext uri="{D42A27DB-BD31-4B8C-83A1-F6EECF244321}">
                <p14:modId xmlns:p14="http://schemas.microsoft.com/office/powerpoint/2010/main" val="381792932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47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9" name="Picture 38" descr="Background pattern&#10;&#10;Description automatically generated">
            <a:extLst>
              <a:ext uri="{FF2B5EF4-FFF2-40B4-BE49-F238E27FC236}">
                <a16:creationId xmlns:a16="http://schemas.microsoft.com/office/drawing/2014/main" id="{A021E741-BBB3-4D09-BE6B-9415D5CC8379}"/>
              </a:ext>
            </a:extLst>
          </p:cNvPr>
          <p:cNvPicPr>
            <a:picLocks noChangeAspect="1"/>
          </p:cNvPicPr>
          <p:nvPr/>
        </p:nvPicPr>
        <p:blipFill rotWithShape="1">
          <a:blip r:embed="rId3"/>
          <a:srcRect b="43750"/>
          <a:stretch/>
        </p:blipFill>
        <p:spPr>
          <a:xfrm>
            <a:off x="20" y="10"/>
            <a:ext cx="12191980" cy="6857990"/>
          </a:xfrm>
          <a:prstGeom prst="rect">
            <a:avLst/>
          </a:prstGeom>
        </p:spPr>
      </p:pic>
      <p:sp>
        <p:nvSpPr>
          <p:cNvPr id="43" name="Rectangle 42">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33DA27-B628-49C6-96B1-28E73A1509F0}"/>
              </a:ext>
            </a:extLst>
          </p:cNvPr>
          <p:cNvSpPr>
            <a:spLocks noGrp="1"/>
          </p:cNvSpPr>
          <p:nvPr>
            <p:ph type="title"/>
          </p:nvPr>
        </p:nvSpPr>
        <p:spPr>
          <a:xfrm>
            <a:off x="838200" y="365125"/>
            <a:ext cx="10515600" cy="1325563"/>
          </a:xfrm>
        </p:spPr>
        <p:txBody>
          <a:bodyPr>
            <a:normAutofit/>
          </a:bodyPr>
          <a:lstStyle/>
          <a:p>
            <a:pPr algn="ctr"/>
            <a:r>
              <a:rPr lang="en-GB" dirty="0"/>
              <a:t>What this course is?</a:t>
            </a:r>
          </a:p>
        </p:txBody>
      </p:sp>
      <p:graphicFrame>
        <p:nvGraphicFramePr>
          <p:cNvPr id="37" name="Content Placeholder 2">
            <a:extLst>
              <a:ext uri="{FF2B5EF4-FFF2-40B4-BE49-F238E27FC236}">
                <a16:creationId xmlns:a16="http://schemas.microsoft.com/office/drawing/2014/main" id="{B69F12AC-686A-40CB-9920-7248DBD0973F}"/>
              </a:ext>
            </a:extLst>
          </p:cNvPr>
          <p:cNvGraphicFramePr>
            <a:graphicFrameLocks noGrp="1"/>
          </p:cNvGraphicFramePr>
          <p:nvPr>
            <p:ph idx="1"/>
            <p:extLst>
              <p:ext uri="{D42A27DB-BD31-4B8C-83A1-F6EECF244321}">
                <p14:modId xmlns:p14="http://schemas.microsoft.com/office/powerpoint/2010/main" val="18611393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6051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EEBAA-F074-42D4-A388-6D78AC40B9DE}"/>
              </a:ext>
            </a:extLst>
          </p:cNvPr>
          <p:cNvSpPr>
            <a:spLocks noGrp="1"/>
          </p:cNvSpPr>
          <p:nvPr>
            <p:ph type="title"/>
          </p:nvPr>
        </p:nvSpPr>
        <p:spPr>
          <a:xfrm>
            <a:off x="838200" y="556995"/>
            <a:ext cx="10515600" cy="1133693"/>
          </a:xfrm>
        </p:spPr>
        <p:txBody>
          <a:bodyPr>
            <a:normAutofit/>
          </a:bodyPr>
          <a:lstStyle/>
          <a:p>
            <a:pPr algn="ctr"/>
            <a:r>
              <a:rPr lang="en-GB" sz="5200" dirty="0">
                <a:solidFill>
                  <a:schemeClr val="bg1"/>
                </a:solidFill>
              </a:rPr>
              <a:t>Delivery</a:t>
            </a:r>
          </a:p>
        </p:txBody>
      </p:sp>
      <p:graphicFrame>
        <p:nvGraphicFramePr>
          <p:cNvPr id="5" name="Content Placeholder 2">
            <a:extLst>
              <a:ext uri="{FF2B5EF4-FFF2-40B4-BE49-F238E27FC236}">
                <a16:creationId xmlns:a16="http://schemas.microsoft.com/office/drawing/2014/main" id="{347E8BC4-29D4-4888-A063-C5B8C90F113D}"/>
              </a:ext>
            </a:extLst>
          </p:cNvPr>
          <p:cNvGraphicFramePr>
            <a:graphicFrameLocks noGrp="1"/>
          </p:cNvGraphicFramePr>
          <p:nvPr>
            <p:ph idx="1"/>
            <p:extLst>
              <p:ext uri="{D42A27DB-BD31-4B8C-83A1-F6EECF244321}">
                <p14:modId xmlns:p14="http://schemas.microsoft.com/office/powerpoint/2010/main" val="31399876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53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AB7904-7A1A-447C-9E74-C1023811C9EC}"/>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Questions</a:t>
            </a: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lp">
            <a:extLst>
              <a:ext uri="{FF2B5EF4-FFF2-40B4-BE49-F238E27FC236}">
                <a16:creationId xmlns:a16="http://schemas.microsoft.com/office/drawing/2014/main" id="{C795ED06-3432-4684-AD00-606F9363E3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9592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1277</Words>
  <Application>Microsoft Office PowerPoint</Application>
  <PresentationFormat>Widescreen</PresentationFormat>
  <Paragraphs>83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Corbel</vt:lpstr>
      <vt:lpstr>Office Theme</vt:lpstr>
      <vt:lpstr>Offensive Security Tactics for Linux Professionals</vt:lpstr>
      <vt:lpstr>About me</vt:lpstr>
      <vt:lpstr>What you will learn?</vt:lpstr>
      <vt:lpstr>Target audience</vt:lpstr>
      <vt:lpstr>Pre-requisites</vt:lpstr>
      <vt:lpstr>What this course is not?</vt:lpstr>
      <vt:lpstr>What this course is?</vt:lpstr>
      <vt:lpstr>Delivery</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Assistant Manager (HPC) Interview Presentation</dc:title>
  <dc:creator>Aqeeb Hussain</dc:creator>
  <cp:lastModifiedBy>Aqeeb Hussain</cp:lastModifiedBy>
  <cp:revision>842</cp:revision>
  <dcterms:created xsi:type="dcterms:W3CDTF">2021-01-18T08:29:56Z</dcterms:created>
  <dcterms:modified xsi:type="dcterms:W3CDTF">2021-09-08T01:31:17Z</dcterms:modified>
</cp:coreProperties>
</file>