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B875-F879-43D0-A321-091DA57D4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67E59-F57F-436A-A988-D1CE18BE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969C-DDF0-4685-8B82-12F30222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36256-976F-480C-830D-574163A3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18A40-A68C-43FD-83A1-CB9D9298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577A-5593-4CAB-A47E-2747A26A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AC31-8877-4C94-8CDF-8F7A4A1E7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DA794-9633-4257-A913-9389EBA5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F79-C4D5-4ADE-9217-1AABE37B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41C5-A481-4E0F-B28D-88C8A0B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BD564-196F-492A-A88E-15F4BC03E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F8CFE-F384-4EEE-8357-75019F9F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40CD-38BC-488E-8D59-F8B5D1B7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AD665-DDCD-41C0-992B-AF6DFAFD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7222-A418-4249-BF80-C8BA28B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9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A24B-8FD0-4D76-A4B4-DC8E1F69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46FF2-3274-46AA-A698-39C16799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7870-3052-42E6-ACC7-240997B9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5BCFE-24F0-424C-A4E3-570000F4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8B82-AD45-427E-84CD-3FBCB0F8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A73-C289-42FF-B414-8A089BFA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8596A-CEB5-4006-8384-379E7147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E515-C2EC-4A28-859C-A619D0D9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1970E-FA2B-455D-BCD0-E1931FEC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63FA-99DB-44CE-BCDD-F05095E5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41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9AE5-7CB2-4BBE-AFB5-20758A4AB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C92D1-BBD1-4A82-A9DF-C35FD8465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EA66-30B7-42BD-AB89-E5C3C9638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9EA21-9E41-491C-9D16-3DDFEB0F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E7576-09E3-4A89-A5B2-5C9403CE2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8007-F9F7-49CC-BA6C-74DA752D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81B3-5303-4FA2-8E6E-9EC9062B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325A1-EADD-41D8-8BC2-8E576AFD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124A7-0A40-46BC-9002-71AC6335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8B438-EDAE-41E1-BA00-6CB9F636F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4ECC5-AFB5-4F8D-A0ED-D9F737A31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261E0-61D3-466B-98A4-C0B46BC3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02833-E4A3-4E15-92F1-47C8495A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27AC-F4A1-43CC-B3EA-D5D136EB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23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AB04-B93A-4B66-AFC2-C052F02B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0CF06-0949-4F85-B446-1DC60290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01C75-2F87-43AF-AE0F-59540071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364E0-9457-466C-9831-A1EB68F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5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3AB10-E68A-476A-B9B8-9FF8CADC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39632-2E36-450F-B67C-880FB5F9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593A-9937-4BA6-881E-44038CD4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1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B399-35C1-4A83-AE00-42B0ED18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B7514-6BE2-4CE7-8C00-88C7700F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02D4D-7380-4EA0-91AC-32281CFF3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3A57B-78BB-4E62-98A7-B32D2222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094B-A0BF-4DF9-9692-849902B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3115F-7421-4A2A-A04B-1E5F998A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855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485D-5D1E-4B7E-B0F8-94B1D633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56700-0C0E-471A-A181-12EA8196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DA4F2-9D39-45D0-83FA-3D309F763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6ABA7-0BE5-469A-A44E-110630E6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3D14A-554A-4B5D-924B-1F44FC63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3B126-3AE0-4BF1-8EAB-110CC020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7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B5502-EE0E-4361-90BD-65C0EBB0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BC4B-5B95-44C2-AE20-872032CE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4BDA-DEA2-4B5A-BD3F-36AA11053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72F0-D8BE-43FF-B053-0FB4326F6B6B}" type="datetimeFigureOut">
              <a:rPr lang="en-GB" smtClean="0"/>
              <a:t>24/02/2022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768C-574C-431E-8506-F65FCAFDA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A5570-08C6-42BC-B153-B26F50B92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F240A-496B-4FEE-9E9D-55E93058A9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C920-256A-4E20-A184-4A53D8C7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9C2C-C585-4D23-ABB0-604B8CB4C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0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AQEEB R.</dc:creator>
  <cp:lastModifiedBy>HUSSAIN, AQEEB R.</cp:lastModifiedBy>
  <cp:revision>1</cp:revision>
  <dcterms:created xsi:type="dcterms:W3CDTF">2022-02-24T16:29:26Z</dcterms:created>
  <dcterms:modified xsi:type="dcterms:W3CDTF">2022-02-24T16:29:52Z</dcterms:modified>
</cp:coreProperties>
</file>