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7" r:id="rId4"/>
    <p:sldId id="266" r:id="rId5"/>
    <p:sldId id="265" r:id="rId6"/>
    <p:sldId id="264" r:id="rId7"/>
    <p:sldId id="268"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39" autoAdjust="0"/>
  </p:normalViewPr>
  <p:slideViewPr>
    <p:cSldViewPr snapToGrid="0">
      <p:cViewPr varScale="1">
        <p:scale>
          <a:sx n="104" d="100"/>
          <a:sy n="104"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t>OSINT (Open Source Intelligence) – Passive Reconnaissance</a:t>
          </a:r>
          <a:endParaRPr lang="en-US" b="0" dirty="0"/>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t>Active Reconnaissance</a:t>
          </a:r>
          <a:endParaRPr lang="en-US" b="0" dirty="0"/>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t>Internal network testing</a:t>
          </a:r>
          <a:endParaRPr lang="en-US" b="0" dirty="0"/>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t>Defence Evasion</a:t>
          </a:r>
          <a:endParaRPr lang="en-US" b="0" dirty="0"/>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t>Persistence/Data Exfiltration</a:t>
          </a:r>
          <a:endParaRPr lang="en-US" b="0" dirty="0"/>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9FAFC-0A64-4ABB-895E-7799F07AEE4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FA7A888-2DE4-4B12-834B-3B3B18F468E3}">
      <dgm:prSet/>
      <dgm:spPr/>
      <dgm:t>
        <a:bodyPr/>
        <a:lstStyle/>
        <a:p>
          <a:r>
            <a:rPr lang="en-GB" b="1"/>
            <a:t>Understanding of the Linux operating system, proficiency with Linux tools and command line environments.</a:t>
          </a:r>
          <a:endParaRPr lang="en-US"/>
        </a:p>
      </dgm:t>
    </dgm:pt>
    <dgm:pt modelId="{4581FDF0-23D0-40E0-A4CA-8C380FBF65A7}" type="parTrans" cxnId="{269CF9D3-3375-4239-8088-C7436DACA053}">
      <dgm:prSet/>
      <dgm:spPr/>
      <dgm:t>
        <a:bodyPr/>
        <a:lstStyle/>
        <a:p>
          <a:endParaRPr lang="en-US"/>
        </a:p>
      </dgm:t>
    </dgm:pt>
    <dgm:pt modelId="{1FBEE6BA-16D5-4113-88C3-87A691381FC2}" type="sibTrans" cxnId="{269CF9D3-3375-4239-8088-C7436DACA053}">
      <dgm:prSet/>
      <dgm:spPr/>
      <dgm:t>
        <a:bodyPr/>
        <a:lstStyle/>
        <a:p>
          <a:endParaRPr lang="en-US"/>
        </a:p>
      </dgm:t>
    </dgm:pt>
    <dgm:pt modelId="{D144A82B-30D5-499D-8A9A-91E09A31457D}">
      <dgm:prSet/>
      <dgm:spPr/>
      <dgm:t>
        <a:bodyPr/>
        <a:lstStyle/>
        <a:p>
          <a:r>
            <a:rPr lang="en-GB" b="1"/>
            <a:t>Knowledge of general network infrastructure and understanding of basic network security mechanisms (Firewall, IDS, IPTables)</a:t>
          </a:r>
          <a:endParaRPr lang="en-US"/>
        </a:p>
      </dgm:t>
    </dgm:pt>
    <dgm:pt modelId="{297DA511-AC8F-4821-BDC5-7CA6CC36BE99}" type="parTrans" cxnId="{81B85286-8310-4BF7-BD2D-F6FEA1D0D98E}">
      <dgm:prSet/>
      <dgm:spPr/>
      <dgm:t>
        <a:bodyPr/>
        <a:lstStyle/>
        <a:p>
          <a:endParaRPr lang="en-US"/>
        </a:p>
      </dgm:t>
    </dgm:pt>
    <dgm:pt modelId="{F32F231C-AC63-428E-9BB1-1A8BEC712071}" type="sibTrans" cxnId="{81B85286-8310-4BF7-BD2D-F6FEA1D0D98E}">
      <dgm:prSet/>
      <dgm:spPr/>
      <dgm:t>
        <a:bodyPr/>
        <a:lstStyle/>
        <a:p>
          <a:endParaRPr lang="en-US"/>
        </a:p>
      </dgm:t>
    </dgm:pt>
    <dgm:pt modelId="{6C8B900E-B869-4F4A-BC5D-4FF0C01C6FB4}">
      <dgm:prSet/>
      <dgm:spPr/>
      <dgm:t>
        <a:bodyPr/>
        <a:lstStyle/>
        <a:p>
          <a:r>
            <a:rPr lang="en-GB" b="1"/>
            <a:t>Proficiency in a programming language such as: Python, Bash, Perl, PHP</a:t>
          </a:r>
          <a:endParaRPr lang="en-US"/>
        </a:p>
      </dgm:t>
    </dgm:pt>
    <dgm:pt modelId="{E5A1F8F2-6B70-4648-9B1F-8839F78327C6}" type="parTrans" cxnId="{9D3771D6-9606-4610-A57A-AA271668EA51}">
      <dgm:prSet/>
      <dgm:spPr/>
      <dgm:t>
        <a:bodyPr/>
        <a:lstStyle/>
        <a:p>
          <a:endParaRPr lang="en-US"/>
        </a:p>
      </dgm:t>
    </dgm:pt>
    <dgm:pt modelId="{0C3ECEFC-6656-4EB9-8344-B431AC99321C}" type="sibTrans" cxnId="{9D3771D6-9606-4610-A57A-AA271668EA51}">
      <dgm:prSet/>
      <dgm:spPr/>
      <dgm:t>
        <a:bodyPr/>
        <a:lstStyle/>
        <a:p>
          <a:endParaRPr lang="en-US"/>
        </a:p>
      </dgm:t>
    </dgm:pt>
    <dgm:pt modelId="{8310BB11-F28E-4DFE-9FB9-C5D3F993629C}">
      <dgm:prSet/>
      <dgm:spPr/>
      <dgm:t>
        <a:bodyPr/>
        <a:lstStyle/>
        <a:p>
          <a:r>
            <a:rPr lang="en-GB" b="1"/>
            <a:t>Bonus: Offensive Security Certifications/Previous experience of Penetration Testing</a:t>
          </a:r>
          <a:endParaRPr lang="en-US"/>
        </a:p>
      </dgm:t>
    </dgm:pt>
    <dgm:pt modelId="{83EA61B7-7FCD-47AD-99D0-F9438D00CEDF}" type="parTrans" cxnId="{2A68F78D-DBB0-40B4-81C3-4E911484C3CA}">
      <dgm:prSet/>
      <dgm:spPr/>
      <dgm:t>
        <a:bodyPr/>
        <a:lstStyle/>
        <a:p>
          <a:endParaRPr lang="en-US"/>
        </a:p>
      </dgm:t>
    </dgm:pt>
    <dgm:pt modelId="{81016EEA-0A4F-4C51-B8B1-DC9D5D2344B8}" type="sibTrans" cxnId="{2A68F78D-DBB0-40B4-81C3-4E911484C3CA}">
      <dgm:prSet/>
      <dgm:spPr/>
      <dgm:t>
        <a:bodyPr/>
        <a:lstStyle/>
        <a:p>
          <a:endParaRPr lang="en-US"/>
        </a:p>
      </dgm:t>
    </dgm:pt>
    <dgm:pt modelId="{2D27A1FA-1CFA-4C55-985B-2724D6F8FF52}" type="pres">
      <dgm:prSet presAssocID="{8009FAFC-0A64-4ABB-895E-7799F07AEE4A}" presName="vert0" presStyleCnt="0">
        <dgm:presLayoutVars>
          <dgm:dir/>
          <dgm:animOne val="branch"/>
          <dgm:animLvl val="lvl"/>
        </dgm:presLayoutVars>
      </dgm:prSet>
      <dgm:spPr/>
    </dgm:pt>
    <dgm:pt modelId="{0345D7FC-F8AB-41AC-9082-474760728827}" type="pres">
      <dgm:prSet presAssocID="{4FA7A888-2DE4-4B12-834B-3B3B18F468E3}" presName="thickLine" presStyleLbl="alignNode1" presStyleIdx="0" presStyleCnt="4"/>
      <dgm:spPr/>
    </dgm:pt>
    <dgm:pt modelId="{CD46B848-DEF5-4909-96E0-A4B27AF0C02A}" type="pres">
      <dgm:prSet presAssocID="{4FA7A888-2DE4-4B12-834B-3B3B18F468E3}" presName="horz1" presStyleCnt="0"/>
      <dgm:spPr/>
    </dgm:pt>
    <dgm:pt modelId="{1E6D7E9F-86C6-48A6-943C-5B541870A0A4}" type="pres">
      <dgm:prSet presAssocID="{4FA7A888-2DE4-4B12-834B-3B3B18F468E3}" presName="tx1" presStyleLbl="revTx" presStyleIdx="0" presStyleCnt="4"/>
      <dgm:spPr/>
    </dgm:pt>
    <dgm:pt modelId="{4210C33D-E4E9-4F28-B0CB-3825C9E3BD69}" type="pres">
      <dgm:prSet presAssocID="{4FA7A888-2DE4-4B12-834B-3B3B18F468E3}" presName="vert1" presStyleCnt="0"/>
      <dgm:spPr/>
    </dgm:pt>
    <dgm:pt modelId="{28C4B428-E242-4A29-9117-CB618ECF3454}" type="pres">
      <dgm:prSet presAssocID="{D144A82B-30D5-499D-8A9A-91E09A31457D}" presName="thickLine" presStyleLbl="alignNode1" presStyleIdx="1" presStyleCnt="4"/>
      <dgm:spPr/>
    </dgm:pt>
    <dgm:pt modelId="{C895A1FE-206B-4DAE-B630-977B4899E082}" type="pres">
      <dgm:prSet presAssocID="{D144A82B-30D5-499D-8A9A-91E09A31457D}" presName="horz1" presStyleCnt="0"/>
      <dgm:spPr/>
    </dgm:pt>
    <dgm:pt modelId="{317605E8-D8B4-47BA-AEE0-2A984489F44E}" type="pres">
      <dgm:prSet presAssocID="{D144A82B-30D5-499D-8A9A-91E09A31457D}" presName="tx1" presStyleLbl="revTx" presStyleIdx="1" presStyleCnt="4"/>
      <dgm:spPr/>
    </dgm:pt>
    <dgm:pt modelId="{FC2DB1C1-2AE9-49B0-91E5-3F2FDF96DE3C}" type="pres">
      <dgm:prSet presAssocID="{D144A82B-30D5-499D-8A9A-91E09A31457D}" presName="vert1" presStyleCnt="0"/>
      <dgm:spPr/>
    </dgm:pt>
    <dgm:pt modelId="{9988E836-42FF-4124-960A-F7F99C9AC122}" type="pres">
      <dgm:prSet presAssocID="{6C8B900E-B869-4F4A-BC5D-4FF0C01C6FB4}" presName="thickLine" presStyleLbl="alignNode1" presStyleIdx="2" presStyleCnt="4"/>
      <dgm:spPr/>
    </dgm:pt>
    <dgm:pt modelId="{5FB2F8D5-F227-4E4D-ACFF-7BE6063A8198}" type="pres">
      <dgm:prSet presAssocID="{6C8B900E-B869-4F4A-BC5D-4FF0C01C6FB4}" presName="horz1" presStyleCnt="0"/>
      <dgm:spPr/>
    </dgm:pt>
    <dgm:pt modelId="{E289EFB0-964F-4228-8089-ED7D725B7DCC}" type="pres">
      <dgm:prSet presAssocID="{6C8B900E-B869-4F4A-BC5D-4FF0C01C6FB4}" presName="tx1" presStyleLbl="revTx" presStyleIdx="2" presStyleCnt="4"/>
      <dgm:spPr/>
    </dgm:pt>
    <dgm:pt modelId="{A31633CD-9E76-46AF-A644-472900084EE7}" type="pres">
      <dgm:prSet presAssocID="{6C8B900E-B869-4F4A-BC5D-4FF0C01C6FB4}" presName="vert1" presStyleCnt="0"/>
      <dgm:spPr/>
    </dgm:pt>
    <dgm:pt modelId="{6404B185-A812-4B4B-A168-9F6293923C27}" type="pres">
      <dgm:prSet presAssocID="{8310BB11-F28E-4DFE-9FB9-C5D3F993629C}" presName="thickLine" presStyleLbl="alignNode1" presStyleIdx="3" presStyleCnt="4"/>
      <dgm:spPr/>
    </dgm:pt>
    <dgm:pt modelId="{7C6393F8-13CD-48EA-8E7E-A14573440256}" type="pres">
      <dgm:prSet presAssocID="{8310BB11-F28E-4DFE-9FB9-C5D3F993629C}" presName="horz1" presStyleCnt="0"/>
      <dgm:spPr/>
    </dgm:pt>
    <dgm:pt modelId="{2FC083A9-BBFD-459E-9538-58219857EF03}" type="pres">
      <dgm:prSet presAssocID="{8310BB11-F28E-4DFE-9FB9-C5D3F993629C}" presName="tx1" presStyleLbl="revTx" presStyleIdx="3" presStyleCnt="4"/>
      <dgm:spPr/>
    </dgm:pt>
    <dgm:pt modelId="{04BE4DD3-9B1B-47A0-9301-C440568599C2}" type="pres">
      <dgm:prSet presAssocID="{8310BB11-F28E-4DFE-9FB9-C5D3F993629C}" presName="vert1" presStyleCnt="0"/>
      <dgm:spPr/>
    </dgm:pt>
  </dgm:ptLst>
  <dgm:cxnLst>
    <dgm:cxn modelId="{3584D802-535C-406D-A68A-F90182DE1C42}" type="presOf" srcId="{6C8B900E-B869-4F4A-BC5D-4FF0C01C6FB4}" destId="{E289EFB0-964F-4228-8089-ED7D725B7DCC}" srcOrd="0" destOrd="0" presId="urn:microsoft.com/office/officeart/2008/layout/LinedList"/>
    <dgm:cxn modelId="{6FD10C21-821E-4AEB-8745-D6D5F5DE0304}" type="presOf" srcId="{8009FAFC-0A64-4ABB-895E-7799F07AEE4A}" destId="{2D27A1FA-1CFA-4C55-985B-2724D6F8FF52}" srcOrd="0" destOrd="0" presId="urn:microsoft.com/office/officeart/2008/layout/LinedList"/>
    <dgm:cxn modelId="{633BD083-A7B6-46C5-9DB1-E7C18ADA7D03}" type="presOf" srcId="{D144A82B-30D5-499D-8A9A-91E09A31457D}" destId="{317605E8-D8B4-47BA-AEE0-2A984489F44E}" srcOrd="0" destOrd="0" presId="urn:microsoft.com/office/officeart/2008/layout/LinedList"/>
    <dgm:cxn modelId="{81B85286-8310-4BF7-BD2D-F6FEA1D0D98E}" srcId="{8009FAFC-0A64-4ABB-895E-7799F07AEE4A}" destId="{D144A82B-30D5-499D-8A9A-91E09A31457D}" srcOrd="1" destOrd="0" parTransId="{297DA511-AC8F-4821-BDC5-7CA6CC36BE99}" sibTransId="{F32F231C-AC63-428E-9BB1-1A8BEC712071}"/>
    <dgm:cxn modelId="{2A68F78D-DBB0-40B4-81C3-4E911484C3CA}" srcId="{8009FAFC-0A64-4ABB-895E-7799F07AEE4A}" destId="{8310BB11-F28E-4DFE-9FB9-C5D3F993629C}" srcOrd="3" destOrd="0" parTransId="{83EA61B7-7FCD-47AD-99D0-F9438D00CEDF}" sibTransId="{81016EEA-0A4F-4C51-B8B1-DC9D5D2344B8}"/>
    <dgm:cxn modelId="{A4FFC6B3-6380-40A8-954F-1F7FE6F19A77}" type="presOf" srcId="{4FA7A888-2DE4-4B12-834B-3B3B18F468E3}" destId="{1E6D7E9F-86C6-48A6-943C-5B541870A0A4}" srcOrd="0" destOrd="0" presId="urn:microsoft.com/office/officeart/2008/layout/LinedList"/>
    <dgm:cxn modelId="{ECBC9CD1-00BD-4D4C-AB92-F8AAFD127CC3}" type="presOf" srcId="{8310BB11-F28E-4DFE-9FB9-C5D3F993629C}" destId="{2FC083A9-BBFD-459E-9538-58219857EF03}" srcOrd="0" destOrd="0" presId="urn:microsoft.com/office/officeart/2008/layout/LinedList"/>
    <dgm:cxn modelId="{269CF9D3-3375-4239-8088-C7436DACA053}" srcId="{8009FAFC-0A64-4ABB-895E-7799F07AEE4A}" destId="{4FA7A888-2DE4-4B12-834B-3B3B18F468E3}" srcOrd="0" destOrd="0" parTransId="{4581FDF0-23D0-40E0-A4CA-8C380FBF65A7}" sibTransId="{1FBEE6BA-16D5-4113-88C3-87A691381FC2}"/>
    <dgm:cxn modelId="{9D3771D6-9606-4610-A57A-AA271668EA51}" srcId="{8009FAFC-0A64-4ABB-895E-7799F07AEE4A}" destId="{6C8B900E-B869-4F4A-BC5D-4FF0C01C6FB4}" srcOrd="2" destOrd="0" parTransId="{E5A1F8F2-6B70-4648-9B1F-8839F78327C6}" sibTransId="{0C3ECEFC-6656-4EB9-8344-B431AC99321C}"/>
    <dgm:cxn modelId="{1E83F7F5-2BBE-4703-BEDC-E2556743226B}" type="presParOf" srcId="{2D27A1FA-1CFA-4C55-985B-2724D6F8FF52}" destId="{0345D7FC-F8AB-41AC-9082-474760728827}" srcOrd="0" destOrd="0" presId="urn:microsoft.com/office/officeart/2008/layout/LinedList"/>
    <dgm:cxn modelId="{27FCC82A-E86E-436B-8E95-FE60C281F1EA}" type="presParOf" srcId="{2D27A1FA-1CFA-4C55-985B-2724D6F8FF52}" destId="{CD46B848-DEF5-4909-96E0-A4B27AF0C02A}" srcOrd="1" destOrd="0" presId="urn:microsoft.com/office/officeart/2008/layout/LinedList"/>
    <dgm:cxn modelId="{F6EC9116-AF01-491F-B676-3C8C9EBC3525}" type="presParOf" srcId="{CD46B848-DEF5-4909-96E0-A4B27AF0C02A}" destId="{1E6D7E9F-86C6-48A6-943C-5B541870A0A4}" srcOrd="0" destOrd="0" presId="urn:microsoft.com/office/officeart/2008/layout/LinedList"/>
    <dgm:cxn modelId="{B595079E-BDD7-43EF-909B-FD9056DF0F8E}" type="presParOf" srcId="{CD46B848-DEF5-4909-96E0-A4B27AF0C02A}" destId="{4210C33D-E4E9-4F28-B0CB-3825C9E3BD69}" srcOrd="1" destOrd="0" presId="urn:microsoft.com/office/officeart/2008/layout/LinedList"/>
    <dgm:cxn modelId="{FF9C4043-23C1-4FCC-BCDA-9048FE531C29}" type="presParOf" srcId="{2D27A1FA-1CFA-4C55-985B-2724D6F8FF52}" destId="{28C4B428-E242-4A29-9117-CB618ECF3454}" srcOrd="2" destOrd="0" presId="urn:microsoft.com/office/officeart/2008/layout/LinedList"/>
    <dgm:cxn modelId="{9589960C-0947-4162-AC45-EB32E81B86D7}" type="presParOf" srcId="{2D27A1FA-1CFA-4C55-985B-2724D6F8FF52}" destId="{C895A1FE-206B-4DAE-B630-977B4899E082}" srcOrd="3" destOrd="0" presId="urn:microsoft.com/office/officeart/2008/layout/LinedList"/>
    <dgm:cxn modelId="{61213565-5DF3-48A1-8658-B4E574F88FFC}" type="presParOf" srcId="{C895A1FE-206B-4DAE-B630-977B4899E082}" destId="{317605E8-D8B4-47BA-AEE0-2A984489F44E}" srcOrd="0" destOrd="0" presId="urn:microsoft.com/office/officeart/2008/layout/LinedList"/>
    <dgm:cxn modelId="{1E874B7C-575F-4609-AD98-17457DAC2C24}" type="presParOf" srcId="{C895A1FE-206B-4DAE-B630-977B4899E082}" destId="{FC2DB1C1-2AE9-49B0-91E5-3F2FDF96DE3C}" srcOrd="1" destOrd="0" presId="urn:microsoft.com/office/officeart/2008/layout/LinedList"/>
    <dgm:cxn modelId="{A8C78629-BDA9-40DA-842C-4A5BA4EDE8DC}" type="presParOf" srcId="{2D27A1FA-1CFA-4C55-985B-2724D6F8FF52}" destId="{9988E836-42FF-4124-960A-F7F99C9AC122}" srcOrd="4" destOrd="0" presId="urn:microsoft.com/office/officeart/2008/layout/LinedList"/>
    <dgm:cxn modelId="{B4B9F533-E533-4E9F-801A-34E0CD8380D5}" type="presParOf" srcId="{2D27A1FA-1CFA-4C55-985B-2724D6F8FF52}" destId="{5FB2F8D5-F227-4E4D-ACFF-7BE6063A8198}" srcOrd="5" destOrd="0" presId="urn:microsoft.com/office/officeart/2008/layout/LinedList"/>
    <dgm:cxn modelId="{DA981415-A95E-406C-A0CA-0B8C54857447}" type="presParOf" srcId="{5FB2F8D5-F227-4E4D-ACFF-7BE6063A8198}" destId="{E289EFB0-964F-4228-8089-ED7D725B7DCC}" srcOrd="0" destOrd="0" presId="urn:microsoft.com/office/officeart/2008/layout/LinedList"/>
    <dgm:cxn modelId="{A5F9FCF2-7C11-4F89-8D1E-ECA765D0D269}" type="presParOf" srcId="{5FB2F8D5-F227-4E4D-ACFF-7BE6063A8198}" destId="{A31633CD-9E76-46AF-A644-472900084EE7}" srcOrd="1" destOrd="0" presId="urn:microsoft.com/office/officeart/2008/layout/LinedList"/>
    <dgm:cxn modelId="{1BF4FA87-2015-4A73-9BCD-F844A8821EA8}" type="presParOf" srcId="{2D27A1FA-1CFA-4C55-985B-2724D6F8FF52}" destId="{6404B185-A812-4B4B-A168-9F6293923C27}" srcOrd="6" destOrd="0" presId="urn:microsoft.com/office/officeart/2008/layout/LinedList"/>
    <dgm:cxn modelId="{A8ACEF6D-7EA3-40D7-AB44-E3704650AB87}" type="presParOf" srcId="{2D27A1FA-1CFA-4C55-985B-2724D6F8FF52}" destId="{7C6393F8-13CD-48EA-8E7E-A14573440256}" srcOrd="7" destOrd="0" presId="urn:microsoft.com/office/officeart/2008/layout/LinedList"/>
    <dgm:cxn modelId="{956D39CB-5C3D-48FA-9059-0D208C15AE16}" type="presParOf" srcId="{7C6393F8-13CD-48EA-8E7E-A14573440256}" destId="{2FC083A9-BBFD-459E-9538-58219857EF03}" srcOrd="0" destOrd="0" presId="urn:microsoft.com/office/officeart/2008/layout/LinedList"/>
    <dgm:cxn modelId="{C335F520-0628-4C34-8CFB-77DD10E48E8E}" type="presParOf" srcId="{7C6393F8-13CD-48EA-8E7E-A14573440256}" destId="{04BE4DD3-9B1B-47A0-9301-C440568599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AA089-3F66-4B96-982F-B2C57D881E5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CBE5F26-E380-4B8C-B056-B2850A0612E0}">
      <dgm:prSet/>
      <dgm:spPr/>
      <dgm:t>
        <a:bodyPr/>
        <a:lstStyle/>
        <a:p>
          <a:pPr algn="ctr"/>
          <a:r>
            <a:rPr lang="en-GB" dirty="0"/>
            <a:t>How to Play in a CTF (Capture The flag)</a:t>
          </a:r>
          <a:endParaRPr lang="en-US" dirty="0"/>
        </a:p>
      </dgm:t>
    </dgm:pt>
    <dgm:pt modelId="{D26A1DA1-3D5F-4479-A3EB-EF0B6E55E781}" type="parTrans" cxnId="{9E46320B-D41B-42CB-BED3-08B2DBFEC096}">
      <dgm:prSet/>
      <dgm:spPr/>
      <dgm:t>
        <a:bodyPr/>
        <a:lstStyle/>
        <a:p>
          <a:endParaRPr lang="en-US"/>
        </a:p>
      </dgm:t>
    </dgm:pt>
    <dgm:pt modelId="{798EE511-6BBF-4E49-8BB8-8A78ABE44D21}" type="sibTrans" cxnId="{9E46320B-D41B-42CB-BED3-08B2DBFEC096}">
      <dgm:prSet/>
      <dgm:spPr/>
      <dgm:t>
        <a:bodyPr/>
        <a:lstStyle/>
        <a:p>
          <a:endParaRPr lang="en-US"/>
        </a:p>
      </dgm:t>
    </dgm:pt>
    <dgm:pt modelId="{A9D4D590-A23E-468F-A704-0D30D2175610}">
      <dgm:prSet/>
      <dgm:spPr/>
      <dgm:t>
        <a:bodyPr/>
        <a:lstStyle/>
        <a:p>
          <a:pPr algn="ctr"/>
          <a:r>
            <a:rPr lang="en-GB" dirty="0"/>
            <a:t>How to Use Hacking Tools</a:t>
          </a:r>
          <a:endParaRPr lang="en-US" dirty="0"/>
        </a:p>
      </dgm:t>
    </dgm:pt>
    <dgm:pt modelId="{213E3856-D591-41AB-B79E-BEC929C8C92D}" type="parTrans" cxnId="{40BA6ACF-77CC-4F86-AD73-85745283E4FA}">
      <dgm:prSet/>
      <dgm:spPr/>
      <dgm:t>
        <a:bodyPr/>
        <a:lstStyle/>
        <a:p>
          <a:endParaRPr lang="en-US"/>
        </a:p>
      </dgm:t>
    </dgm:pt>
    <dgm:pt modelId="{CE582998-6A1E-4E74-B54D-544E6D0A557F}" type="sibTrans" cxnId="{40BA6ACF-77CC-4F86-AD73-85745283E4FA}">
      <dgm:prSet/>
      <dgm:spPr/>
      <dgm:t>
        <a:bodyPr/>
        <a:lstStyle/>
        <a:p>
          <a:endParaRPr lang="en-US"/>
        </a:p>
      </dgm:t>
    </dgm:pt>
    <dgm:pt modelId="{ED9DA18D-1189-4B82-9168-C873E12E1D7E}">
      <dgm:prSet/>
      <dgm:spPr/>
      <dgm:t>
        <a:bodyPr/>
        <a:lstStyle/>
        <a:p>
          <a:pPr algn="ctr"/>
          <a:r>
            <a:rPr lang="en-GB" dirty="0"/>
            <a:t>How to Use Kali Linux</a:t>
          </a:r>
          <a:endParaRPr lang="en-US" dirty="0"/>
        </a:p>
      </dgm:t>
    </dgm:pt>
    <dgm:pt modelId="{B6E5657C-832F-4EC1-BCEB-322EC0466019}" type="parTrans" cxnId="{92C96094-35C5-4264-B0EA-D9C9AFB295E8}">
      <dgm:prSet/>
      <dgm:spPr/>
      <dgm:t>
        <a:bodyPr/>
        <a:lstStyle/>
        <a:p>
          <a:endParaRPr lang="en-US"/>
        </a:p>
      </dgm:t>
    </dgm:pt>
    <dgm:pt modelId="{354865DF-1C68-405A-8F74-FDE9A2E9286E}" type="sibTrans" cxnId="{92C96094-35C5-4264-B0EA-D9C9AFB295E8}">
      <dgm:prSet/>
      <dgm:spPr/>
      <dgm:t>
        <a:bodyPr/>
        <a:lstStyle/>
        <a:p>
          <a:endParaRPr lang="en-US"/>
        </a:p>
      </dgm:t>
    </dgm:pt>
    <dgm:pt modelId="{B15E981C-FC8E-44D0-9745-8B89E6AA59EA}">
      <dgm:prSet/>
      <dgm:spPr/>
      <dgm:t>
        <a:bodyPr/>
        <a:lstStyle/>
        <a:p>
          <a:pPr algn="ctr"/>
          <a:r>
            <a:rPr lang="en-GB" dirty="0"/>
            <a:t>How to Attack Windows</a:t>
          </a:r>
          <a:endParaRPr lang="en-US" dirty="0"/>
        </a:p>
      </dgm:t>
    </dgm:pt>
    <dgm:pt modelId="{95ED7D77-2EA4-4DEF-BB53-381191E28C65}" type="parTrans" cxnId="{4BEC25FE-9D0F-4518-8E45-F0FD60D38C5E}">
      <dgm:prSet/>
      <dgm:spPr/>
      <dgm:t>
        <a:bodyPr/>
        <a:lstStyle/>
        <a:p>
          <a:endParaRPr lang="en-US"/>
        </a:p>
      </dgm:t>
    </dgm:pt>
    <dgm:pt modelId="{5050D047-31A5-4060-9F02-07BF3F49C37E}" type="sibTrans" cxnId="{4BEC25FE-9D0F-4518-8E45-F0FD60D38C5E}">
      <dgm:prSet/>
      <dgm:spPr/>
      <dgm:t>
        <a:bodyPr/>
        <a:lstStyle/>
        <a:p>
          <a:endParaRPr lang="en-US"/>
        </a:p>
      </dgm:t>
    </dgm:pt>
    <dgm:pt modelId="{DF2DE1D4-8B9C-4519-9227-675F54A56375}" type="pres">
      <dgm:prSet presAssocID="{010AA089-3F66-4B96-982F-B2C57D881E53}" presName="vert0" presStyleCnt="0">
        <dgm:presLayoutVars>
          <dgm:dir/>
          <dgm:animOne val="branch"/>
          <dgm:animLvl val="lvl"/>
        </dgm:presLayoutVars>
      </dgm:prSet>
      <dgm:spPr/>
    </dgm:pt>
    <dgm:pt modelId="{501488C2-0CCD-4DD0-9FBC-87100E4E9303}" type="pres">
      <dgm:prSet presAssocID="{0CBE5F26-E380-4B8C-B056-B2850A0612E0}" presName="thickLine" presStyleLbl="alignNode1" presStyleIdx="0" presStyleCnt="4"/>
      <dgm:spPr/>
    </dgm:pt>
    <dgm:pt modelId="{A02C0B9C-D3D0-414E-9AEB-0A154CB6A38D}" type="pres">
      <dgm:prSet presAssocID="{0CBE5F26-E380-4B8C-B056-B2850A0612E0}" presName="horz1" presStyleCnt="0"/>
      <dgm:spPr/>
    </dgm:pt>
    <dgm:pt modelId="{77DBD32A-1B7E-4288-8AA5-90B0C060B9E4}" type="pres">
      <dgm:prSet presAssocID="{0CBE5F26-E380-4B8C-B056-B2850A0612E0}" presName="tx1" presStyleLbl="revTx" presStyleIdx="0" presStyleCnt="4"/>
      <dgm:spPr/>
    </dgm:pt>
    <dgm:pt modelId="{E1A614AC-3380-4A5D-868C-29AEFF0FBBD4}" type="pres">
      <dgm:prSet presAssocID="{0CBE5F26-E380-4B8C-B056-B2850A0612E0}" presName="vert1" presStyleCnt="0"/>
      <dgm:spPr/>
    </dgm:pt>
    <dgm:pt modelId="{D6AA9DCE-7279-4957-81B3-BDFF7B947B1B}" type="pres">
      <dgm:prSet presAssocID="{A9D4D590-A23E-468F-A704-0D30D2175610}" presName="thickLine" presStyleLbl="alignNode1" presStyleIdx="1" presStyleCnt="4"/>
      <dgm:spPr/>
    </dgm:pt>
    <dgm:pt modelId="{43100F31-B967-45D2-A321-46D203FC667C}" type="pres">
      <dgm:prSet presAssocID="{A9D4D590-A23E-468F-A704-0D30D2175610}" presName="horz1" presStyleCnt="0"/>
      <dgm:spPr/>
    </dgm:pt>
    <dgm:pt modelId="{6FE85BA5-3837-4AE8-BD2B-6580A041BC41}" type="pres">
      <dgm:prSet presAssocID="{A9D4D590-A23E-468F-A704-0D30D2175610}" presName="tx1" presStyleLbl="revTx" presStyleIdx="1" presStyleCnt="4"/>
      <dgm:spPr/>
    </dgm:pt>
    <dgm:pt modelId="{160A4440-C64B-4A9A-A61A-B66D29041FAE}" type="pres">
      <dgm:prSet presAssocID="{A9D4D590-A23E-468F-A704-0D30D2175610}" presName="vert1" presStyleCnt="0"/>
      <dgm:spPr/>
    </dgm:pt>
    <dgm:pt modelId="{887D34B8-C20A-486C-A392-7E20D229679E}" type="pres">
      <dgm:prSet presAssocID="{ED9DA18D-1189-4B82-9168-C873E12E1D7E}" presName="thickLine" presStyleLbl="alignNode1" presStyleIdx="2" presStyleCnt="4"/>
      <dgm:spPr/>
    </dgm:pt>
    <dgm:pt modelId="{1921BF2A-C781-4D0D-9AE5-83C5A583D030}" type="pres">
      <dgm:prSet presAssocID="{ED9DA18D-1189-4B82-9168-C873E12E1D7E}" presName="horz1" presStyleCnt="0"/>
      <dgm:spPr/>
    </dgm:pt>
    <dgm:pt modelId="{682C6678-A9DB-4DF7-9A97-D1CA683D2E70}" type="pres">
      <dgm:prSet presAssocID="{ED9DA18D-1189-4B82-9168-C873E12E1D7E}" presName="tx1" presStyleLbl="revTx" presStyleIdx="2" presStyleCnt="4"/>
      <dgm:spPr/>
    </dgm:pt>
    <dgm:pt modelId="{2B96589A-DFDC-42E5-BDD8-B0AA36AD953F}" type="pres">
      <dgm:prSet presAssocID="{ED9DA18D-1189-4B82-9168-C873E12E1D7E}" presName="vert1" presStyleCnt="0"/>
      <dgm:spPr/>
    </dgm:pt>
    <dgm:pt modelId="{C4861D33-EE0E-4F89-8898-3AA67C9AEB67}" type="pres">
      <dgm:prSet presAssocID="{B15E981C-FC8E-44D0-9745-8B89E6AA59EA}" presName="thickLine" presStyleLbl="alignNode1" presStyleIdx="3" presStyleCnt="4"/>
      <dgm:spPr/>
    </dgm:pt>
    <dgm:pt modelId="{F19C0A23-FC92-49AA-8BC8-EF583D2B50AC}" type="pres">
      <dgm:prSet presAssocID="{B15E981C-FC8E-44D0-9745-8B89E6AA59EA}" presName="horz1" presStyleCnt="0"/>
      <dgm:spPr/>
    </dgm:pt>
    <dgm:pt modelId="{4E12D154-9BDB-4EAA-AD2B-03DE5F546D38}" type="pres">
      <dgm:prSet presAssocID="{B15E981C-FC8E-44D0-9745-8B89E6AA59EA}" presName="tx1" presStyleLbl="revTx" presStyleIdx="3" presStyleCnt="4"/>
      <dgm:spPr/>
    </dgm:pt>
    <dgm:pt modelId="{A375A701-90B9-4D79-B7FD-BBE27BE38D2F}" type="pres">
      <dgm:prSet presAssocID="{B15E981C-FC8E-44D0-9745-8B89E6AA59EA}" presName="vert1" presStyleCnt="0"/>
      <dgm:spPr/>
    </dgm:pt>
  </dgm:ptLst>
  <dgm:cxnLst>
    <dgm:cxn modelId="{9E46320B-D41B-42CB-BED3-08B2DBFEC096}" srcId="{010AA089-3F66-4B96-982F-B2C57D881E53}" destId="{0CBE5F26-E380-4B8C-B056-B2850A0612E0}" srcOrd="0" destOrd="0" parTransId="{D26A1DA1-3D5F-4479-A3EB-EF0B6E55E781}" sibTransId="{798EE511-6BBF-4E49-8BB8-8A78ABE44D21}"/>
    <dgm:cxn modelId="{45F5FB8D-3CC1-46D5-8623-D6384530E76C}" type="presOf" srcId="{010AA089-3F66-4B96-982F-B2C57D881E53}" destId="{DF2DE1D4-8B9C-4519-9227-675F54A56375}" srcOrd="0" destOrd="0" presId="urn:microsoft.com/office/officeart/2008/layout/LinedList"/>
    <dgm:cxn modelId="{92C96094-35C5-4264-B0EA-D9C9AFB295E8}" srcId="{010AA089-3F66-4B96-982F-B2C57D881E53}" destId="{ED9DA18D-1189-4B82-9168-C873E12E1D7E}" srcOrd="2" destOrd="0" parTransId="{B6E5657C-832F-4EC1-BCEB-322EC0466019}" sibTransId="{354865DF-1C68-405A-8F74-FDE9A2E9286E}"/>
    <dgm:cxn modelId="{CF455CAA-D85A-412F-A0CE-BD39E7251B71}" type="presOf" srcId="{A9D4D590-A23E-468F-A704-0D30D2175610}" destId="{6FE85BA5-3837-4AE8-BD2B-6580A041BC41}" srcOrd="0" destOrd="0" presId="urn:microsoft.com/office/officeart/2008/layout/LinedList"/>
    <dgm:cxn modelId="{06E7F9BA-55C9-41EB-9068-EE38B875E473}" type="presOf" srcId="{0CBE5F26-E380-4B8C-B056-B2850A0612E0}" destId="{77DBD32A-1B7E-4288-8AA5-90B0C060B9E4}" srcOrd="0" destOrd="0" presId="urn:microsoft.com/office/officeart/2008/layout/LinedList"/>
    <dgm:cxn modelId="{40BA6ACF-77CC-4F86-AD73-85745283E4FA}" srcId="{010AA089-3F66-4B96-982F-B2C57D881E53}" destId="{A9D4D590-A23E-468F-A704-0D30D2175610}" srcOrd="1" destOrd="0" parTransId="{213E3856-D591-41AB-B79E-BEC929C8C92D}" sibTransId="{CE582998-6A1E-4E74-B54D-544E6D0A557F}"/>
    <dgm:cxn modelId="{9618EED8-5D46-4FF9-84FF-1A59F4B0EE08}" type="presOf" srcId="{ED9DA18D-1189-4B82-9168-C873E12E1D7E}" destId="{682C6678-A9DB-4DF7-9A97-D1CA683D2E70}" srcOrd="0" destOrd="0" presId="urn:microsoft.com/office/officeart/2008/layout/LinedList"/>
    <dgm:cxn modelId="{7AF6FCF9-E1E0-4288-89B2-B4A0A1945564}" type="presOf" srcId="{B15E981C-FC8E-44D0-9745-8B89E6AA59EA}" destId="{4E12D154-9BDB-4EAA-AD2B-03DE5F546D38}" srcOrd="0" destOrd="0" presId="urn:microsoft.com/office/officeart/2008/layout/LinedList"/>
    <dgm:cxn modelId="{4BEC25FE-9D0F-4518-8E45-F0FD60D38C5E}" srcId="{010AA089-3F66-4B96-982F-B2C57D881E53}" destId="{B15E981C-FC8E-44D0-9745-8B89E6AA59EA}" srcOrd="3" destOrd="0" parTransId="{95ED7D77-2EA4-4DEF-BB53-381191E28C65}" sibTransId="{5050D047-31A5-4060-9F02-07BF3F49C37E}"/>
    <dgm:cxn modelId="{773DB395-07E3-48A4-9837-BF6979A75511}" type="presParOf" srcId="{DF2DE1D4-8B9C-4519-9227-675F54A56375}" destId="{501488C2-0CCD-4DD0-9FBC-87100E4E9303}" srcOrd="0" destOrd="0" presId="urn:microsoft.com/office/officeart/2008/layout/LinedList"/>
    <dgm:cxn modelId="{870F9D21-5928-4A22-AB18-D96C4AE7BE0F}" type="presParOf" srcId="{DF2DE1D4-8B9C-4519-9227-675F54A56375}" destId="{A02C0B9C-D3D0-414E-9AEB-0A154CB6A38D}" srcOrd="1" destOrd="0" presId="urn:microsoft.com/office/officeart/2008/layout/LinedList"/>
    <dgm:cxn modelId="{9656688F-A6AE-4463-9DA4-65B2F71AAD4B}" type="presParOf" srcId="{A02C0B9C-D3D0-414E-9AEB-0A154CB6A38D}" destId="{77DBD32A-1B7E-4288-8AA5-90B0C060B9E4}" srcOrd="0" destOrd="0" presId="urn:microsoft.com/office/officeart/2008/layout/LinedList"/>
    <dgm:cxn modelId="{C9C7ECF9-D6B5-48A6-BC34-D394D4EBA7B4}" type="presParOf" srcId="{A02C0B9C-D3D0-414E-9AEB-0A154CB6A38D}" destId="{E1A614AC-3380-4A5D-868C-29AEFF0FBBD4}" srcOrd="1" destOrd="0" presId="urn:microsoft.com/office/officeart/2008/layout/LinedList"/>
    <dgm:cxn modelId="{EC6B1899-9A84-4C81-A4A3-F78FB310B57C}" type="presParOf" srcId="{DF2DE1D4-8B9C-4519-9227-675F54A56375}" destId="{D6AA9DCE-7279-4957-81B3-BDFF7B947B1B}" srcOrd="2" destOrd="0" presId="urn:microsoft.com/office/officeart/2008/layout/LinedList"/>
    <dgm:cxn modelId="{0389BEF3-B21C-4B62-B109-CDCA82E9EFAF}" type="presParOf" srcId="{DF2DE1D4-8B9C-4519-9227-675F54A56375}" destId="{43100F31-B967-45D2-A321-46D203FC667C}" srcOrd="3" destOrd="0" presId="urn:microsoft.com/office/officeart/2008/layout/LinedList"/>
    <dgm:cxn modelId="{1621359C-FCEE-452A-A262-B4CD36E1361F}" type="presParOf" srcId="{43100F31-B967-45D2-A321-46D203FC667C}" destId="{6FE85BA5-3837-4AE8-BD2B-6580A041BC41}" srcOrd="0" destOrd="0" presId="urn:microsoft.com/office/officeart/2008/layout/LinedList"/>
    <dgm:cxn modelId="{FE03A170-6A4F-4554-B574-035691B2843E}" type="presParOf" srcId="{43100F31-B967-45D2-A321-46D203FC667C}" destId="{160A4440-C64B-4A9A-A61A-B66D29041FAE}" srcOrd="1" destOrd="0" presId="urn:microsoft.com/office/officeart/2008/layout/LinedList"/>
    <dgm:cxn modelId="{6A845C4D-58A1-4343-A4B0-BDBA1492EBA7}" type="presParOf" srcId="{DF2DE1D4-8B9C-4519-9227-675F54A56375}" destId="{887D34B8-C20A-486C-A392-7E20D229679E}" srcOrd="4" destOrd="0" presId="urn:microsoft.com/office/officeart/2008/layout/LinedList"/>
    <dgm:cxn modelId="{5F4110AB-8CA0-41D9-BFB4-18E994ACEDA1}" type="presParOf" srcId="{DF2DE1D4-8B9C-4519-9227-675F54A56375}" destId="{1921BF2A-C781-4D0D-9AE5-83C5A583D030}" srcOrd="5" destOrd="0" presId="urn:microsoft.com/office/officeart/2008/layout/LinedList"/>
    <dgm:cxn modelId="{29D3907E-06A5-400E-BBA2-D4AE4D1204EF}" type="presParOf" srcId="{1921BF2A-C781-4D0D-9AE5-83C5A583D030}" destId="{682C6678-A9DB-4DF7-9A97-D1CA683D2E70}" srcOrd="0" destOrd="0" presId="urn:microsoft.com/office/officeart/2008/layout/LinedList"/>
    <dgm:cxn modelId="{A5C431F6-6DB5-42E6-9A20-99F3FF78D7FA}" type="presParOf" srcId="{1921BF2A-C781-4D0D-9AE5-83C5A583D030}" destId="{2B96589A-DFDC-42E5-BDD8-B0AA36AD953F}" srcOrd="1" destOrd="0" presId="urn:microsoft.com/office/officeart/2008/layout/LinedList"/>
    <dgm:cxn modelId="{7AB22021-EBF5-46B0-8290-E6A260AE10CF}" type="presParOf" srcId="{DF2DE1D4-8B9C-4519-9227-675F54A56375}" destId="{C4861D33-EE0E-4F89-8898-3AA67C9AEB67}" srcOrd="6" destOrd="0" presId="urn:microsoft.com/office/officeart/2008/layout/LinedList"/>
    <dgm:cxn modelId="{576652CE-A4B4-4532-8DA5-B2D22CC52CF7}" type="presParOf" srcId="{DF2DE1D4-8B9C-4519-9227-675F54A56375}" destId="{F19C0A23-FC92-49AA-8BC8-EF583D2B50AC}" srcOrd="7" destOrd="0" presId="urn:microsoft.com/office/officeart/2008/layout/LinedList"/>
    <dgm:cxn modelId="{D4AD6FDC-EAA8-4580-98AB-FDEBC56C1A42}" type="presParOf" srcId="{F19C0A23-FC92-49AA-8BC8-EF583D2B50AC}" destId="{4E12D154-9BDB-4EAA-AD2B-03DE5F546D38}" srcOrd="0" destOrd="0" presId="urn:microsoft.com/office/officeart/2008/layout/LinedList"/>
    <dgm:cxn modelId="{1DE19066-DC10-414C-A71B-B25D875C764D}" type="presParOf" srcId="{F19C0A23-FC92-49AA-8BC8-EF583D2B50AC}" destId="{A375A701-90B9-4D79-B7FD-BBE27BE38D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2"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based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Developing red team-based tactics to infiltrate networks from the outside perimeter</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B18045-3C6E-49BA-B4A0-58466E9C77D7}"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en-US"/>
        </a:p>
      </dgm:t>
    </dgm:pt>
    <dgm:pt modelId="{FAEB130D-CCA4-4079-932D-6109A82676A1}">
      <dgm:prSet/>
      <dgm:spPr/>
      <dgm:t>
        <a:bodyPr/>
        <a:lstStyle/>
        <a:p>
          <a:r>
            <a:rPr lang="en-GB"/>
            <a:t>Zoom/Teams (All sites)</a:t>
          </a:r>
          <a:endParaRPr lang="en-US"/>
        </a:p>
      </dgm:t>
    </dgm:pt>
    <dgm:pt modelId="{719FD333-86A5-4E44-B38D-7F48E8F9D52D}" type="parTrans" cxnId="{63C3A41B-E219-4BF8-958C-A2D2299C06F5}">
      <dgm:prSet/>
      <dgm:spPr/>
      <dgm:t>
        <a:bodyPr/>
        <a:lstStyle/>
        <a:p>
          <a:endParaRPr lang="en-US"/>
        </a:p>
      </dgm:t>
    </dgm:pt>
    <dgm:pt modelId="{E3602B1D-322A-487C-B60B-4021EF568EAD}" type="sibTrans" cxnId="{63C3A41B-E219-4BF8-958C-A2D2299C06F5}">
      <dgm:prSet/>
      <dgm:spPr/>
      <dgm:t>
        <a:bodyPr/>
        <a:lstStyle/>
        <a:p>
          <a:endParaRPr lang="en-US"/>
        </a:p>
      </dgm:t>
    </dgm:pt>
    <dgm:pt modelId="{45A28096-F62B-434F-8EEC-6BE706AA2D6C}" type="pres">
      <dgm:prSet presAssocID="{8DB18045-3C6E-49BA-B4A0-58466E9C77D7}" presName="hierChild1" presStyleCnt="0">
        <dgm:presLayoutVars>
          <dgm:orgChart val="1"/>
          <dgm:chPref val="1"/>
          <dgm:dir/>
          <dgm:animOne val="branch"/>
          <dgm:animLvl val="lvl"/>
          <dgm:resizeHandles/>
        </dgm:presLayoutVars>
      </dgm:prSet>
      <dgm:spPr/>
    </dgm:pt>
    <dgm:pt modelId="{74500F9F-0D84-457A-A543-BCB1DD309634}" type="pres">
      <dgm:prSet presAssocID="{FAEB130D-CCA4-4079-932D-6109A82676A1}" presName="hierRoot1" presStyleCnt="0">
        <dgm:presLayoutVars>
          <dgm:hierBranch val="init"/>
        </dgm:presLayoutVars>
      </dgm:prSet>
      <dgm:spPr/>
    </dgm:pt>
    <dgm:pt modelId="{1F638F7D-9B40-4A76-ADF3-7D9A98F89A87}" type="pres">
      <dgm:prSet presAssocID="{FAEB130D-CCA4-4079-932D-6109A82676A1}" presName="rootComposite1" presStyleCnt="0"/>
      <dgm:spPr/>
    </dgm:pt>
    <dgm:pt modelId="{765E4AD5-942D-4B9F-B692-5205E7D54A15}" type="pres">
      <dgm:prSet presAssocID="{FAEB130D-CCA4-4079-932D-6109A82676A1}" presName="rootText1" presStyleLbl="node0" presStyleIdx="0" presStyleCnt="1">
        <dgm:presLayoutVars>
          <dgm:chPref val="3"/>
        </dgm:presLayoutVars>
      </dgm:prSet>
      <dgm:spPr/>
    </dgm:pt>
    <dgm:pt modelId="{DECFA237-CF8F-4BC2-921E-614649FC67F2}" type="pres">
      <dgm:prSet presAssocID="{FAEB130D-CCA4-4079-932D-6109A82676A1}" presName="rootConnector1" presStyleLbl="node1" presStyleIdx="0" presStyleCnt="0"/>
      <dgm:spPr/>
    </dgm:pt>
    <dgm:pt modelId="{C99DEB60-2862-4AFE-ACFE-ABBD2AB7FA64}" type="pres">
      <dgm:prSet presAssocID="{FAEB130D-CCA4-4079-932D-6109A82676A1}" presName="hierChild2" presStyleCnt="0"/>
      <dgm:spPr/>
    </dgm:pt>
    <dgm:pt modelId="{A9ABFF24-2C61-4F6A-90F3-A03155A90315}" type="pres">
      <dgm:prSet presAssocID="{FAEB130D-CCA4-4079-932D-6109A82676A1}" presName="hierChild3" presStyleCnt="0"/>
      <dgm:spPr/>
    </dgm:pt>
  </dgm:ptLst>
  <dgm:cxnLst>
    <dgm:cxn modelId="{63C3A41B-E219-4BF8-958C-A2D2299C06F5}" srcId="{8DB18045-3C6E-49BA-B4A0-58466E9C77D7}" destId="{FAEB130D-CCA4-4079-932D-6109A82676A1}" srcOrd="0" destOrd="0" parTransId="{719FD333-86A5-4E44-B38D-7F48E8F9D52D}" sibTransId="{E3602B1D-322A-487C-B60B-4021EF568EAD}"/>
    <dgm:cxn modelId="{B396A190-59B7-4354-9AE1-F04EF40ED299}" type="presOf" srcId="{8DB18045-3C6E-49BA-B4A0-58466E9C77D7}" destId="{45A28096-F62B-434F-8EEC-6BE706AA2D6C}" srcOrd="0" destOrd="0" presId="urn:microsoft.com/office/officeart/2005/8/layout/orgChart1"/>
    <dgm:cxn modelId="{0F5997AC-705C-41B0-90DB-20C7619177C4}" type="presOf" srcId="{FAEB130D-CCA4-4079-932D-6109A82676A1}" destId="{DECFA237-CF8F-4BC2-921E-614649FC67F2}" srcOrd="1" destOrd="0" presId="urn:microsoft.com/office/officeart/2005/8/layout/orgChart1"/>
    <dgm:cxn modelId="{03A06BCB-BEEA-46CC-85A0-80C659A85ADF}" type="presOf" srcId="{FAEB130D-CCA4-4079-932D-6109A82676A1}" destId="{765E4AD5-942D-4B9F-B692-5205E7D54A15}" srcOrd="0" destOrd="0" presId="urn:microsoft.com/office/officeart/2005/8/layout/orgChart1"/>
    <dgm:cxn modelId="{5F5BDA20-6212-41CE-A4D6-A35F56DB3425}" type="presParOf" srcId="{45A28096-F62B-434F-8EEC-6BE706AA2D6C}" destId="{74500F9F-0D84-457A-A543-BCB1DD309634}" srcOrd="0" destOrd="0" presId="urn:microsoft.com/office/officeart/2005/8/layout/orgChart1"/>
    <dgm:cxn modelId="{2BF2C6F6-C68D-4287-88CB-19EEA9626FDE}" type="presParOf" srcId="{74500F9F-0D84-457A-A543-BCB1DD309634}" destId="{1F638F7D-9B40-4A76-ADF3-7D9A98F89A87}" srcOrd="0" destOrd="0" presId="urn:microsoft.com/office/officeart/2005/8/layout/orgChart1"/>
    <dgm:cxn modelId="{5517158C-69EC-4A2D-AD36-131939515BBB}" type="presParOf" srcId="{1F638F7D-9B40-4A76-ADF3-7D9A98F89A87}" destId="{765E4AD5-942D-4B9F-B692-5205E7D54A15}" srcOrd="0" destOrd="0" presId="urn:microsoft.com/office/officeart/2005/8/layout/orgChart1"/>
    <dgm:cxn modelId="{D67A4B30-B4FF-4997-955A-7E76973AF952}" type="presParOf" srcId="{1F638F7D-9B40-4A76-ADF3-7D9A98F89A87}" destId="{DECFA237-CF8F-4BC2-921E-614649FC67F2}" srcOrd="1" destOrd="0" presId="urn:microsoft.com/office/officeart/2005/8/layout/orgChart1"/>
    <dgm:cxn modelId="{0A4D22E1-B10E-4391-848D-6BF4CAD22D08}" type="presParOf" srcId="{74500F9F-0D84-457A-A543-BCB1DD309634}" destId="{C99DEB60-2862-4AFE-ACFE-ABBD2AB7FA64}" srcOrd="1" destOrd="0" presId="urn:microsoft.com/office/officeart/2005/8/layout/orgChart1"/>
    <dgm:cxn modelId="{74A59F02-FC7E-492A-8FA1-26136D87FE88}" type="presParOf" srcId="{74500F9F-0D84-457A-A543-BCB1DD309634}" destId="{A9ABFF24-2C61-4F6A-90F3-A03155A903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OSINT (Open Source Intelligence) – Passive Reconnaissance</a:t>
          </a:r>
          <a:endParaRPr lang="en-US" sz="3200" b="0" kern="1200" dirty="0"/>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Active Reconnaissance</a:t>
          </a:r>
          <a:endParaRPr lang="en-US" sz="3200" b="0" kern="1200" dirty="0"/>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b="0" kern="1200" dirty="0"/>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Internal network testing</a:t>
          </a:r>
          <a:endParaRPr lang="en-US" sz="3200" b="0" kern="1200" dirty="0"/>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Defence Evasion</a:t>
          </a:r>
          <a:endParaRPr lang="en-US" sz="3200" b="0" kern="1200" dirty="0"/>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Persistence/Data Exfiltration</a:t>
          </a:r>
          <a:endParaRPr lang="en-US" sz="3200" b="0" kern="1200" dirty="0"/>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5D7FC-F8AB-41AC-9082-474760728827}">
      <dsp:nvSpPr>
        <dsp:cNvPr id="0" name=""/>
        <dsp:cNvSpPr/>
      </dsp:nvSpPr>
      <dsp:spPr>
        <a:xfrm>
          <a:off x="0" y="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D7E9F-86C6-48A6-943C-5B541870A0A4}">
      <dsp:nvSpPr>
        <dsp:cNvPr id="0" name=""/>
        <dsp:cNvSpPr/>
      </dsp:nvSpPr>
      <dsp:spPr>
        <a:xfrm>
          <a:off x="0" y="0"/>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Understanding of the Linux operating system, proficiency with Linux tools and command line environments.</a:t>
          </a:r>
          <a:endParaRPr lang="en-US" sz="2500" kern="1200"/>
        </a:p>
      </dsp:txBody>
      <dsp:txXfrm>
        <a:off x="0" y="0"/>
        <a:ext cx="9724031" cy="920839"/>
      </dsp:txXfrm>
    </dsp:sp>
    <dsp:sp modelId="{28C4B428-E242-4A29-9117-CB618ECF3454}">
      <dsp:nvSpPr>
        <dsp:cNvPr id="0" name=""/>
        <dsp:cNvSpPr/>
      </dsp:nvSpPr>
      <dsp:spPr>
        <a:xfrm>
          <a:off x="0" y="92083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605E8-D8B4-47BA-AEE0-2A984489F44E}">
      <dsp:nvSpPr>
        <dsp:cNvPr id="0" name=""/>
        <dsp:cNvSpPr/>
      </dsp:nvSpPr>
      <dsp:spPr>
        <a:xfrm>
          <a:off x="0" y="92083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Knowledge of general network infrastructure and understanding of basic network security mechanisms (Firewall, IDS, IPTables)</a:t>
          </a:r>
          <a:endParaRPr lang="en-US" sz="2500" kern="1200"/>
        </a:p>
      </dsp:txBody>
      <dsp:txXfrm>
        <a:off x="0" y="920839"/>
        <a:ext cx="9724031" cy="920839"/>
      </dsp:txXfrm>
    </dsp:sp>
    <dsp:sp modelId="{9988E836-42FF-4124-960A-F7F99C9AC122}">
      <dsp:nvSpPr>
        <dsp:cNvPr id="0" name=""/>
        <dsp:cNvSpPr/>
      </dsp:nvSpPr>
      <dsp:spPr>
        <a:xfrm>
          <a:off x="0" y="184167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9EFB0-964F-4228-8089-ED7D725B7DCC}">
      <dsp:nvSpPr>
        <dsp:cNvPr id="0" name=""/>
        <dsp:cNvSpPr/>
      </dsp:nvSpPr>
      <dsp:spPr>
        <a:xfrm>
          <a:off x="0" y="184167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Proficiency in a programming language such as: Python, Bash, Perl, PHP</a:t>
          </a:r>
          <a:endParaRPr lang="en-US" sz="2500" kern="1200"/>
        </a:p>
      </dsp:txBody>
      <dsp:txXfrm>
        <a:off x="0" y="1841679"/>
        <a:ext cx="9724031" cy="920839"/>
      </dsp:txXfrm>
    </dsp:sp>
    <dsp:sp modelId="{6404B185-A812-4B4B-A168-9F6293923C27}">
      <dsp:nvSpPr>
        <dsp:cNvPr id="0" name=""/>
        <dsp:cNvSpPr/>
      </dsp:nvSpPr>
      <dsp:spPr>
        <a:xfrm>
          <a:off x="0" y="276251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083A9-BBFD-459E-9538-58219857EF03}">
      <dsp:nvSpPr>
        <dsp:cNvPr id="0" name=""/>
        <dsp:cNvSpPr/>
      </dsp:nvSpPr>
      <dsp:spPr>
        <a:xfrm>
          <a:off x="0" y="2762518"/>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Bonus: Offensive Security Certifications/Previous experience of Penetration Testing</a:t>
          </a:r>
          <a:endParaRPr lang="en-US" sz="2500" kern="1200"/>
        </a:p>
      </dsp:txBody>
      <dsp:txXfrm>
        <a:off x="0" y="2762518"/>
        <a:ext cx="9724031" cy="9208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488C2-0CCD-4DD0-9FBC-87100E4E9303}">
      <dsp:nvSpPr>
        <dsp:cNvPr id="0" name=""/>
        <dsp:cNvSpPr/>
      </dsp:nvSpPr>
      <dsp:spPr>
        <a:xfrm>
          <a:off x="0" y="0"/>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BD32A-1B7E-4288-8AA5-90B0C060B9E4}">
      <dsp:nvSpPr>
        <dsp:cNvPr id="0" name=""/>
        <dsp:cNvSpPr/>
      </dsp:nvSpPr>
      <dsp:spPr>
        <a:xfrm>
          <a:off x="0" y="0"/>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Play in a CTF (Capture The flag)</a:t>
          </a:r>
          <a:endParaRPr lang="en-US" sz="4800" kern="1200" dirty="0"/>
        </a:p>
      </dsp:txBody>
      <dsp:txXfrm>
        <a:off x="0" y="0"/>
        <a:ext cx="10927829" cy="1048201"/>
      </dsp:txXfrm>
    </dsp:sp>
    <dsp:sp modelId="{D6AA9DCE-7279-4957-81B3-BDFF7B947B1B}">
      <dsp:nvSpPr>
        <dsp:cNvPr id="0" name=""/>
        <dsp:cNvSpPr/>
      </dsp:nvSpPr>
      <dsp:spPr>
        <a:xfrm>
          <a:off x="0" y="1048201"/>
          <a:ext cx="10927829"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85BA5-3837-4AE8-BD2B-6580A041BC41}">
      <dsp:nvSpPr>
        <dsp:cNvPr id="0" name=""/>
        <dsp:cNvSpPr/>
      </dsp:nvSpPr>
      <dsp:spPr>
        <a:xfrm>
          <a:off x="0" y="1048201"/>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Use Hacking Tools</a:t>
          </a:r>
          <a:endParaRPr lang="en-US" sz="4800" kern="1200" dirty="0"/>
        </a:p>
      </dsp:txBody>
      <dsp:txXfrm>
        <a:off x="0" y="1048201"/>
        <a:ext cx="10927829" cy="1048201"/>
      </dsp:txXfrm>
    </dsp:sp>
    <dsp:sp modelId="{887D34B8-C20A-486C-A392-7E20D229679E}">
      <dsp:nvSpPr>
        <dsp:cNvPr id="0" name=""/>
        <dsp:cNvSpPr/>
      </dsp:nvSpPr>
      <dsp:spPr>
        <a:xfrm>
          <a:off x="0" y="2096402"/>
          <a:ext cx="10927829"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C6678-A9DB-4DF7-9A97-D1CA683D2E70}">
      <dsp:nvSpPr>
        <dsp:cNvPr id="0" name=""/>
        <dsp:cNvSpPr/>
      </dsp:nvSpPr>
      <dsp:spPr>
        <a:xfrm>
          <a:off x="0" y="2096402"/>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Use Kali Linux</a:t>
          </a:r>
          <a:endParaRPr lang="en-US" sz="4800" kern="1200" dirty="0"/>
        </a:p>
      </dsp:txBody>
      <dsp:txXfrm>
        <a:off x="0" y="2096402"/>
        <a:ext cx="10927829" cy="1048201"/>
      </dsp:txXfrm>
    </dsp:sp>
    <dsp:sp modelId="{C4861D33-EE0E-4F89-8898-3AA67C9AEB67}">
      <dsp:nvSpPr>
        <dsp:cNvPr id="0" name=""/>
        <dsp:cNvSpPr/>
      </dsp:nvSpPr>
      <dsp:spPr>
        <a:xfrm>
          <a:off x="0" y="3144603"/>
          <a:ext cx="1092782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2D154-9BDB-4EAA-AD2B-03DE5F546D38}">
      <dsp:nvSpPr>
        <dsp:cNvPr id="0" name=""/>
        <dsp:cNvSpPr/>
      </dsp:nvSpPr>
      <dsp:spPr>
        <a:xfrm>
          <a:off x="0" y="3144603"/>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Attack Windows</a:t>
          </a:r>
          <a:endParaRPr lang="en-US" sz="4800" kern="1200" dirty="0"/>
        </a:p>
      </dsp:txBody>
      <dsp:txXfrm>
        <a:off x="0" y="3144603"/>
        <a:ext cx="10927829" cy="1048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based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Developing red team-based tactics to infiltrate networks from the outside perimeter</a:t>
          </a:r>
          <a:endParaRPr lang="en-US" sz="2600" kern="1200" dirty="0"/>
        </a:p>
      </dsp:txBody>
      <dsp:txXfrm>
        <a:off x="7229475" y="1653508"/>
        <a:ext cx="3286125" cy="2610802"/>
      </dsp:txXfrm>
    </dsp:sp>
    <dsp:sp modelId="{86F10809-17B6-46A8-AF37-1A3E3CD50516}">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E4AD5-942D-4B9F-B692-5205E7D54A15}">
      <dsp:nvSpPr>
        <dsp:cNvPr id="0" name=""/>
        <dsp:cNvSpPr/>
      </dsp:nvSpPr>
      <dsp:spPr>
        <a:xfrm>
          <a:off x="912669" y="3103"/>
          <a:ext cx="8690260" cy="43451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GB" sz="6500" kern="1200"/>
            <a:t>Zoom/Teams (All sites)</a:t>
          </a:r>
          <a:endParaRPr lang="en-US" sz="6500" kern="1200"/>
        </a:p>
      </dsp:txBody>
      <dsp:txXfrm>
        <a:off x="912669" y="3103"/>
        <a:ext cx="8690260" cy="43451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08/09/2021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Welcome to this introductory presentation for my training course of Offensive Security tactics for Linux Professionals</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a:t>
            </a:r>
          </a:p>
          <a:p>
            <a:endParaRPr lang="en-GB" dirty="0"/>
          </a:p>
          <a:p>
            <a:r>
              <a:rPr lang="en-GB" dirty="0"/>
              <a:t>Internal network testing/LOTL. LOTL is a set of tactics an adversary follows in which the attacker will leverage existing tools/features in the target environment. </a:t>
            </a:r>
          </a:p>
          <a:p>
            <a:r>
              <a:rPr lang="en-GB" dirty="0"/>
              <a:t>https://logrhythm.com/blog/what-are-living-off-the-land-attacks/</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target audience is everyone in this meeting who works in the HPC area. You are all Linux professionals, regardless of your background being in software, infrastructure, data analysis, security or other areas. The common ability shared among you is that you’re all Linux users so you’ll have the foundational understanding to carry out offensive security engagements. </a:t>
            </a:r>
          </a:p>
          <a:p>
            <a:endParaRPr lang="en-GB" dirty="0"/>
          </a:p>
          <a:p>
            <a:r>
              <a:rPr lang="en-GB" dirty="0"/>
              <a:t>This course also applies to those who have interest in penetration testing/red team engagements. This course is purely based on offensive security tactics so you can successfully attack networks especially Linux. </a:t>
            </a:r>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22971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going further, I’d like to say that most hacking courses have a very CTF focus to them. A CTF for those who have not heard of it, is a competitive method of hacking in which challenges need to be solved in order to retrieve flags. These challenges tend to be unrealistic compared to real network vulnerabilities. This course is not about getting the flag and taking the win. Courses such as OSCP where you have to break into a number of machines simply to get the flag. These courses don’t highlight tactics you should be establishing when targeting a network but rather just want to assess your ability to use the tools provided to identify and leverage vulnerabilities. So this course is not, about how to play a CTF. </a:t>
            </a:r>
          </a:p>
          <a:p>
            <a:endParaRPr lang="en-GB" dirty="0"/>
          </a:p>
          <a:p>
            <a:r>
              <a:rPr lang="en-GB" dirty="0"/>
              <a:t>Secondly. The focus of this course is not about how to use lots of hacking tools. Yes, there will be mention/use of different tools to achieve tasks, but it is not an in-depth course of how to use these tools. Your tools should only be treated as exactly a tool. You should not be trained to always use a tool to achieve your task as your tools become your crutch. </a:t>
            </a:r>
          </a:p>
          <a:p>
            <a:endParaRPr lang="en-GB" dirty="0"/>
          </a:p>
          <a:p>
            <a:r>
              <a:rPr lang="en-GB" dirty="0"/>
              <a:t>Thirdly, this course is not about how to use Kali Linux. Kali Linux is a security focused Linux distribution but it is heavily packed with tools you may never use. It is better to have a minimal set of tools you will use in addition to having a customised version of Linux with a secure kernel and any further defences you want to apply. As Linux professionals you are all very capable of building your own efficient Linux systems and will have your own preferences of which system to use for this course.</a:t>
            </a:r>
          </a:p>
          <a:p>
            <a:endParaRPr lang="en-GB" dirty="0"/>
          </a:p>
          <a:p>
            <a:r>
              <a:rPr lang="en-GB" dirty="0"/>
              <a:t>Finally. This course is not about Windows. All vulnerabilities/approaches and tactics are designed for a Linux target environment in which you can attempt to infiltrate, exploit, exfiltrate and perform persistence.</a:t>
            </a:r>
          </a:p>
          <a:p>
            <a:endParaRPr lang="en-GB" dirty="0"/>
          </a:p>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71512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236137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303363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 – Durham University (DiRAC)</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398532528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a:t>
            </a:r>
          </a:p>
        </p:txBody>
      </p:sp>
      <p:sp>
        <p:nvSpPr>
          <p:cNvPr id="3" name="Content Placeholder 2">
            <a:extLst>
              <a:ext uri="{FF2B5EF4-FFF2-40B4-BE49-F238E27FC236}">
                <a16:creationId xmlns:a16="http://schemas.microsoft.com/office/drawing/2014/main" id="{7E5C1A92-B9B1-4FFE-87C8-8EA71403A9B6}"/>
              </a:ext>
            </a:extLst>
          </p:cNvPr>
          <p:cNvSpPr>
            <a:spLocks noGrp="1"/>
          </p:cNvSpPr>
          <p:nvPr>
            <p:ph idx="1"/>
          </p:nvPr>
        </p:nvSpPr>
        <p:spPr>
          <a:xfrm>
            <a:off x="1457558" y="3507314"/>
            <a:ext cx="9724031" cy="1408684"/>
          </a:xfrm>
        </p:spPr>
        <p:txBody>
          <a:bodyPr anchor="ctr">
            <a:normAutofit lnSpcReduction="10000"/>
          </a:bodyPr>
          <a:lstStyle/>
          <a:p>
            <a:pPr marL="0" indent="0">
              <a:buNone/>
            </a:pPr>
            <a:endParaRPr lang="en-GB" sz="3200" dirty="0">
              <a:latin typeface="Corbel" panose="020B0503020204020204" pitchFamily="34" charset="0"/>
              <a:ea typeface="Cambria" panose="02040503050406030204" pitchFamily="18" charset="0"/>
            </a:endParaRPr>
          </a:p>
          <a:p>
            <a:r>
              <a:rPr lang="en-GB" sz="3200" dirty="0">
                <a:latin typeface="Corbel" panose="020B0503020204020204" pitchFamily="34" charset="0"/>
                <a:ea typeface="Cambria" panose="02040503050406030204" pitchFamily="18" charset="0"/>
              </a:rPr>
              <a:t>Interest to become Penetration Testers/Red Team Operators</a:t>
            </a:r>
          </a:p>
        </p:txBody>
      </p:sp>
      <p:sp>
        <p:nvSpPr>
          <p:cNvPr id="4" name="TextBox 3">
            <a:extLst>
              <a:ext uri="{FF2B5EF4-FFF2-40B4-BE49-F238E27FC236}">
                <a16:creationId xmlns:a16="http://schemas.microsoft.com/office/drawing/2014/main" id="{853F3850-6388-4F95-9103-14ADCE501C9B}"/>
              </a:ext>
            </a:extLst>
          </p:cNvPr>
          <p:cNvSpPr txBox="1"/>
          <p:nvPr/>
        </p:nvSpPr>
        <p:spPr>
          <a:xfrm>
            <a:off x="1371597" y="2195545"/>
            <a:ext cx="9163050" cy="1569660"/>
          </a:xfrm>
          <a:prstGeom prst="rect">
            <a:avLst/>
          </a:prstGeom>
          <a:noFill/>
        </p:spPr>
        <p:txBody>
          <a:bodyPr wrap="square" rtlCol="0">
            <a:spAutoFit/>
          </a:bodyPr>
          <a:lstStyle/>
          <a:p>
            <a:pPr marL="457200" indent="-457200">
              <a:buFont typeface="Arial" panose="020B0604020202020204" pitchFamily="34" charset="0"/>
              <a:buChar char="•"/>
            </a:pPr>
            <a:r>
              <a:rPr lang="en-GB" sz="3200" dirty="0">
                <a:latin typeface="Corbel" panose="020B0503020204020204" pitchFamily="34" charset="0"/>
                <a:ea typeface="Cambria" panose="02040503050406030204" pitchFamily="18" charset="0"/>
              </a:rPr>
              <a:t>Linux Professionals (Security, Networking/Infrastructure, Software, Analysts)</a:t>
            </a:r>
          </a:p>
          <a:p>
            <a:pPr marL="457200" indent="-457200">
              <a:buFont typeface="Arial" panose="020B0604020202020204" pitchFamily="34" charset="0"/>
              <a:buChar char="•"/>
            </a:pPr>
            <a:endParaRPr lang="en-GB" sz="3200" dirty="0"/>
          </a:p>
        </p:txBody>
      </p:sp>
      <p:sp>
        <p:nvSpPr>
          <p:cNvPr id="10" name="Content Placeholder 2">
            <a:extLst>
              <a:ext uri="{FF2B5EF4-FFF2-40B4-BE49-F238E27FC236}">
                <a16:creationId xmlns:a16="http://schemas.microsoft.com/office/drawing/2014/main" id="{CD2020C4-31C4-4F55-AC62-6A5EE35118D0}"/>
              </a:ext>
            </a:extLst>
          </p:cNvPr>
          <p:cNvSpPr txBox="1">
            <a:spLocks/>
          </p:cNvSpPr>
          <p:nvPr/>
        </p:nvSpPr>
        <p:spPr>
          <a:xfrm>
            <a:off x="1371599" y="4830486"/>
            <a:ext cx="9724031" cy="140868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200" dirty="0">
              <a:latin typeface="Corbel" panose="020B0503020204020204" pitchFamily="34" charset="0"/>
              <a:ea typeface="Cambria" panose="02040503050406030204" pitchFamily="18" charset="0"/>
            </a:endParaRPr>
          </a:p>
          <a:p>
            <a:r>
              <a:rPr lang="en-GB" sz="3200" dirty="0">
                <a:latin typeface="Corbel" panose="020B0503020204020204" pitchFamily="34" charset="0"/>
                <a:ea typeface="Cambria" panose="02040503050406030204" pitchFamily="18" charset="0"/>
              </a:rPr>
              <a:t>Blue teamers who would like to defend their networks better</a:t>
            </a:r>
          </a:p>
        </p:txBody>
      </p:sp>
    </p:spTree>
    <p:extLst>
      <p:ext uri="{BB962C8B-B14F-4D97-AF65-F5344CB8AC3E}">
        <p14:creationId xmlns:p14="http://schemas.microsoft.com/office/powerpoint/2010/main" val="278987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graphicFrame>
        <p:nvGraphicFramePr>
          <p:cNvPr id="74" name="Content Placeholder 2">
            <a:extLst>
              <a:ext uri="{FF2B5EF4-FFF2-40B4-BE49-F238E27FC236}">
                <a16:creationId xmlns:a16="http://schemas.microsoft.com/office/drawing/2014/main" id="{4733E31E-3DA4-4DE3-84F1-3F603D3314CA}"/>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4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3D592A-EFFD-47A5-99F9-E6331CFA1810}"/>
              </a:ext>
            </a:extLst>
          </p:cNvPr>
          <p:cNvSpPr>
            <a:spLocks noGrp="1"/>
          </p:cNvSpPr>
          <p:nvPr>
            <p:ph type="title"/>
          </p:nvPr>
        </p:nvSpPr>
        <p:spPr>
          <a:xfrm>
            <a:off x="1371597" y="348865"/>
            <a:ext cx="10044023" cy="877729"/>
          </a:xfrm>
        </p:spPr>
        <p:txBody>
          <a:bodyPr anchor="ctr">
            <a:normAutofit/>
          </a:bodyPr>
          <a:lstStyle/>
          <a:p>
            <a:pPr algn="ctr"/>
            <a:r>
              <a:rPr lang="en-GB" sz="4000">
                <a:solidFill>
                  <a:srgbClr val="FFFFFF"/>
                </a:solidFill>
              </a:rPr>
              <a:t>What this course is not?</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3DA0AFC4-64D2-4ED1-84CA-3CE0B4765886}"/>
              </a:ext>
            </a:extLst>
          </p:cNvPr>
          <p:cNvGraphicFramePr>
            <a:graphicFrameLocks noGrp="1"/>
          </p:cNvGraphicFramePr>
          <p:nvPr>
            <p:ph idx="1"/>
            <p:extLst>
              <p:ext uri="{D42A27DB-BD31-4B8C-83A1-F6EECF244321}">
                <p14:modId xmlns:p14="http://schemas.microsoft.com/office/powerpoint/2010/main" val="38179293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74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1861139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EEBAA-F074-42D4-A388-6D78AC40B9DE}"/>
              </a:ext>
            </a:extLst>
          </p:cNvPr>
          <p:cNvSpPr>
            <a:spLocks noGrp="1"/>
          </p:cNvSpPr>
          <p:nvPr>
            <p:ph type="title"/>
          </p:nvPr>
        </p:nvSpPr>
        <p:spPr>
          <a:xfrm>
            <a:off x="838200" y="556995"/>
            <a:ext cx="10515600" cy="1133693"/>
          </a:xfrm>
        </p:spPr>
        <p:txBody>
          <a:bodyPr>
            <a:normAutofit/>
          </a:bodyPr>
          <a:lstStyle/>
          <a:p>
            <a:pPr algn="ctr"/>
            <a:r>
              <a:rPr lang="en-GB" sz="5200" dirty="0">
                <a:solidFill>
                  <a:schemeClr val="bg1"/>
                </a:solidFill>
              </a:rPr>
              <a:t>Delivery</a:t>
            </a:r>
          </a:p>
        </p:txBody>
      </p:sp>
      <p:graphicFrame>
        <p:nvGraphicFramePr>
          <p:cNvPr id="5" name="Content Placeholder 2">
            <a:extLst>
              <a:ext uri="{FF2B5EF4-FFF2-40B4-BE49-F238E27FC236}">
                <a16:creationId xmlns:a16="http://schemas.microsoft.com/office/drawing/2014/main" id="{347E8BC4-29D4-4888-A063-C5B8C90F113D}"/>
              </a:ext>
            </a:extLst>
          </p:cNvPr>
          <p:cNvGraphicFramePr>
            <a:graphicFrameLocks noGrp="1"/>
          </p:cNvGraphicFramePr>
          <p:nvPr>
            <p:ph idx="1"/>
            <p:extLst>
              <p:ext uri="{D42A27DB-BD31-4B8C-83A1-F6EECF244321}">
                <p14:modId xmlns:p14="http://schemas.microsoft.com/office/powerpoint/2010/main" val="3139987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53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AB7904-7A1A-447C-9E74-C1023811C9EC}"/>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Questions</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C795ED06-3432-4684-AD00-606F9363E3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59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1209</Words>
  <Application>Microsoft Office PowerPoint</Application>
  <PresentationFormat>Widescreen</PresentationFormat>
  <Paragraphs>70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Corbel</vt:lpstr>
      <vt:lpstr>Office Theme</vt:lpstr>
      <vt:lpstr>Offensive Security Tactics for Linux Professionals</vt:lpstr>
      <vt:lpstr>What you will learn?</vt:lpstr>
      <vt:lpstr>Target audience</vt:lpstr>
      <vt:lpstr>Pre-requisites</vt:lpstr>
      <vt:lpstr>What this course is not?</vt:lpstr>
      <vt:lpstr>What this course is?</vt:lpstr>
      <vt:lpstr>Delivery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Aqeeb Hussain</cp:lastModifiedBy>
  <cp:revision>843</cp:revision>
  <dcterms:created xsi:type="dcterms:W3CDTF">2021-01-18T08:29:56Z</dcterms:created>
  <dcterms:modified xsi:type="dcterms:W3CDTF">2021-09-08T11:08:16Z</dcterms:modified>
</cp:coreProperties>
</file>