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6" r:id="rId8"/>
    <p:sldId id="263" r:id="rId9"/>
    <p:sldId id="264" r:id="rId10"/>
    <p:sldId id="265" r:id="rId11"/>
    <p:sldId id="267" r:id="rId12"/>
    <p:sldId id="268" r:id="rId13"/>
    <p:sldId id="269" r:id="rId14"/>
    <p:sldId id="273" r:id="rId15"/>
    <p:sldId id="272"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846" autoAdjust="0"/>
  </p:normalViewPr>
  <p:slideViewPr>
    <p:cSldViewPr snapToGrid="0">
      <p:cViewPr>
        <p:scale>
          <a:sx n="99" d="100"/>
          <a:sy n="99" d="100"/>
        </p:scale>
        <p:origin x="1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17/09/2021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a:t>
            </a:r>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lstStyle/>
          <a:p>
            <a:r>
              <a:rPr lang="en-GB" dirty="0"/>
              <a:t>Similar to a throwaway email, a burner machine is intended for uses which provide anonymity to ones true identity</a:t>
            </a:r>
          </a:p>
          <a:p>
            <a:endParaRPr lang="en-GB" dirty="0"/>
          </a:p>
          <a:p>
            <a:r>
              <a:rPr lang="en-GB" dirty="0"/>
              <a:t>Online vulnerability scanners available on the internet provide scanning capabilities on their own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p:txBody>
          <a:bodyPr/>
          <a:lstStyle/>
          <a:p>
            <a:pPr algn="ctr"/>
            <a:r>
              <a:rPr lang="en-GB" dirty="0"/>
              <a:t>Decoy Scan</a:t>
            </a:r>
          </a:p>
        </p:txBody>
      </p:sp>
      <p:sp>
        <p:nvSpPr>
          <p:cNvPr id="3" name="Content Placeholder 2">
            <a:extLst>
              <a:ext uri="{FF2B5EF4-FFF2-40B4-BE49-F238E27FC236}">
                <a16:creationId xmlns:a16="http://schemas.microsoft.com/office/drawing/2014/main" id="{15050F44-4463-458C-A4ED-2F44AA1592EB}"/>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58201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DD39-633B-40C7-ABFE-F7CB522EA467}"/>
              </a:ext>
            </a:extLst>
          </p:cNvPr>
          <p:cNvSpPr>
            <a:spLocks noGrp="1"/>
          </p:cNvSpPr>
          <p:nvPr>
            <p:ph type="title"/>
          </p:nvPr>
        </p:nvSpPr>
        <p:spPr/>
        <p:txBody>
          <a:bodyPr/>
          <a:lstStyle/>
          <a:p>
            <a:pPr algn="ctr"/>
            <a:r>
              <a:rPr lang="en-GB" dirty="0" err="1"/>
              <a:t>natlas</a:t>
            </a:r>
            <a:endParaRPr lang="en-GB" dirty="0"/>
          </a:p>
        </p:txBody>
      </p:sp>
      <p:sp>
        <p:nvSpPr>
          <p:cNvPr id="3" name="Content Placeholder 2">
            <a:extLst>
              <a:ext uri="{FF2B5EF4-FFF2-40B4-BE49-F238E27FC236}">
                <a16:creationId xmlns:a16="http://schemas.microsoft.com/office/drawing/2014/main" id="{5F3431B5-389D-4CB3-89CC-D188F4A731D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1625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6752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625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Enumerating your target with ICMP (Internet Control Management Protocol)</a:t>
            </a:r>
          </a:p>
          <a:p>
            <a:pPr algn="ctr"/>
            <a:r>
              <a:rPr lang="en-GB" sz="2000" dirty="0">
                <a:solidFill>
                  <a:schemeClr val="accent2">
                    <a:lumMod val="50000"/>
                  </a:schemeClr>
                </a:solidFill>
              </a:rPr>
              <a:t>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p:txBody>
      </p:sp>
    </p:spTree>
    <p:extLst>
      <p:ext uri="{BB962C8B-B14F-4D97-AF65-F5344CB8AC3E}">
        <p14:creationId xmlns:p14="http://schemas.microsoft.com/office/powerpoint/2010/main" val="102371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Enumerating your target with ICMP</a:t>
            </a:r>
            <a:endParaRPr lang="en-GB" sz="5000" dirty="0">
              <a:solidFill>
                <a:srgbClr val="FFFFFF"/>
              </a:solidFill>
            </a:endParaRP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lnSpcReduction="10000"/>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ICMP packets can serve well for offensive operations as follows: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“payload” field (Covered in more detail in later sections)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Firewall Enumeration</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solidFill>
                  <a:schemeClr val="accent2">
                    <a:lumMod val="50000"/>
                  </a:schemeClr>
                </a:solidFill>
              </a:rPr>
              <a:t>Common installation of firewall on Linux Servers is IPTables</a:t>
            </a:r>
          </a:p>
          <a:p>
            <a:pPr algn="ctr"/>
            <a:endParaRPr lang="en-GB" sz="2000" dirty="0">
              <a:solidFill>
                <a:schemeClr val="accent2">
                  <a:lumMod val="50000"/>
                </a:schemeClr>
              </a:solidFill>
            </a:endParaRPr>
          </a:p>
          <a:p>
            <a:pPr algn="ctr"/>
            <a:r>
              <a:rPr lang="en-GB" sz="2000" dirty="0">
                <a:solidFill>
                  <a:schemeClr val="accent2">
                    <a:lumMod val="50000"/>
                  </a:schemeClr>
                </a:solidFill>
              </a:rPr>
              <a:t>IPTables rules when misconfigured with rules such as REJECT can allow opportunities to enumerate open ports</a:t>
            </a:r>
          </a:p>
          <a:p>
            <a:pPr algn="ctr"/>
            <a:endParaRPr lang="en-GB" sz="2000" dirty="0">
              <a:solidFill>
                <a:schemeClr val="accent2">
                  <a:lumMod val="50000"/>
                </a:schemeClr>
              </a:solidFill>
            </a:endParaRPr>
          </a:p>
          <a:p>
            <a:pPr algn="ctr"/>
            <a:r>
              <a:rPr lang="en-GB" sz="2000" dirty="0">
                <a:solidFill>
                  <a:schemeClr val="accent2">
                    <a:lumMod val="50000"/>
                  </a:schemeClr>
                </a:solidFill>
              </a:rPr>
              <a:t>Enumerating outbound firewall rules can aid in payload weaponization to achieve infiltration or client side attack from external perimeter.</a:t>
            </a:r>
          </a:p>
        </p:txBody>
      </p:sp>
    </p:spTree>
    <p:extLst>
      <p:ext uri="{BB962C8B-B14F-4D97-AF65-F5344CB8AC3E}">
        <p14:creationId xmlns:p14="http://schemas.microsoft.com/office/powerpoint/2010/main" val="1616694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Port scanning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Active reconnaissance technique used to check the availability of a network port.</a:t>
            </a:r>
          </a:p>
          <a:p>
            <a:pPr algn="ctr"/>
            <a:endParaRPr lang="en-GB" sz="2000" dirty="0"/>
          </a:p>
          <a:p>
            <a:pPr algn="ctr"/>
            <a:r>
              <a:rPr lang="en-GB" sz="2000" dirty="0"/>
              <a:t>Port scanning can be conducted in many ways rather than a typical TCP connect.</a:t>
            </a:r>
          </a:p>
          <a:p>
            <a:pPr algn="ctr"/>
            <a:endParaRPr lang="en-GB" sz="2000" dirty="0"/>
          </a:p>
          <a:p>
            <a:pPr algn="ctr"/>
            <a:r>
              <a:rPr lang="en-GB" sz="2000" dirty="0"/>
              <a:t>Port scanning if done too loud/aggressively can cause defences to trigger</a:t>
            </a:r>
          </a:p>
        </p:txBody>
      </p:sp>
    </p:spTree>
    <p:extLst>
      <p:ext uri="{BB962C8B-B14F-4D97-AF65-F5344CB8AC3E}">
        <p14:creationId xmlns:p14="http://schemas.microsoft.com/office/powerpoint/2010/main" val="3932310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p:txBody>
          <a:bodyPr/>
          <a:lstStyle/>
          <a:p>
            <a:pPr algn="ctr"/>
            <a:r>
              <a:rPr lang="en-GB" dirty="0"/>
              <a:t>Scanning methods</a:t>
            </a:r>
          </a:p>
        </p:txBody>
      </p:sp>
      <p:sp>
        <p:nvSpPr>
          <p:cNvPr id="3" name="Content Placeholder 2">
            <a:extLst>
              <a:ext uri="{FF2B5EF4-FFF2-40B4-BE49-F238E27FC236}">
                <a16:creationId xmlns:a16="http://schemas.microsoft.com/office/drawing/2014/main" id="{F653D789-ABAE-4934-AD56-745AF698980C}"/>
              </a:ext>
            </a:extLst>
          </p:cNvPr>
          <p:cNvSpPr>
            <a:spLocks noGrp="1"/>
          </p:cNvSpPr>
          <p:nvPr>
            <p:ph idx="1"/>
          </p:nvPr>
        </p:nvSpPr>
        <p:spPr/>
        <p:txBody>
          <a:bodyPr/>
          <a:lstStyle/>
          <a:p>
            <a:r>
              <a:rPr lang="en-GB" dirty="0"/>
              <a:t>Using “exotic” TCP flags</a:t>
            </a:r>
          </a:p>
          <a:p>
            <a:endParaRPr lang="en-GB" dirty="0"/>
          </a:p>
          <a:p>
            <a:r>
              <a:rPr lang="en-GB" dirty="0"/>
              <a:t>Usual ports (Targeting most frequent ports) reducing payload size of scanning</a:t>
            </a:r>
          </a:p>
          <a:p>
            <a:endParaRPr lang="en-GB" dirty="0"/>
          </a:p>
          <a:p>
            <a:r>
              <a:rPr lang="en-GB" dirty="0"/>
              <a:t>Aggressive scans with known tools (Easy way of getting blocked)</a:t>
            </a:r>
          </a:p>
          <a:p>
            <a:endParaRPr lang="en-GB" dirty="0"/>
          </a:p>
          <a:p>
            <a:r>
              <a:rPr lang="en-GB" dirty="0"/>
              <a:t>Stealthier scans with custom tools (Preferable to remain hidden)</a:t>
            </a:r>
          </a:p>
        </p:txBody>
      </p:sp>
    </p:spTree>
    <p:extLst>
      <p:ext uri="{BB962C8B-B14F-4D97-AF65-F5344CB8AC3E}">
        <p14:creationId xmlns:p14="http://schemas.microsoft.com/office/powerpoint/2010/main" val="372621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359</TotalTime>
  <Words>656</Words>
  <Application>Microsoft Office PowerPoint</Application>
  <PresentationFormat>Widescreen</PresentationFormat>
  <Paragraphs>82</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Wingdings 2</vt:lpstr>
      <vt:lpstr>Dividend</vt:lpstr>
      <vt:lpstr>Active reconnaissance</vt:lpstr>
      <vt:lpstr>Agenda</vt:lpstr>
      <vt:lpstr>What is active reconnaissance?</vt:lpstr>
      <vt:lpstr>Enumerating your target with ICMP</vt:lpstr>
      <vt:lpstr>Firewall Enumeration</vt:lpstr>
      <vt:lpstr>Port scanning</vt:lpstr>
      <vt:lpstr>Scanning methods</vt:lpstr>
      <vt:lpstr>NMAP</vt:lpstr>
      <vt:lpstr>Netcat</vt:lpstr>
      <vt:lpstr>SCapy</vt:lpstr>
      <vt:lpstr>Burner machines</vt:lpstr>
      <vt:lpstr>What is a burner machine?</vt:lpstr>
      <vt:lpstr>Decoy Scan</vt:lpstr>
      <vt:lpstr>natlas</vt:lpstr>
      <vt:lpstr>Censys</vt:lpstr>
      <vt:lpstr>Shodan</vt:lpstr>
      <vt:lpstr>Zoomeye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Aqeeb Hussain</cp:lastModifiedBy>
  <cp:revision>406</cp:revision>
  <dcterms:created xsi:type="dcterms:W3CDTF">2021-09-16T15:48:05Z</dcterms:created>
  <dcterms:modified xsi:type="dcterms:W3CDTF">2021-09-17T17:01:19Z</dcterms:modified>
</cp:coreProperties>
</file>