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7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5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6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8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4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9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1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3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D174B-C136-422F-BBA6-2915D4237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5603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95F5-77AF-4128-81F2-B4DBFFE44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en-GB" sz="5100" dirty="0"/>
              <a:t>Linux Privilege Escalation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8ED6B-3E4C-4A1C-9992-6DBF41785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 fontScale="92500"/>
          </a:bodyPr>
          <a:lstStyle/>
          <a:p>
            <a:pPr algn="ctr"/>
            <a:r>
              <a:rPr lang="en-GB" dirty="0"/>
              <a:t>Aqeeb Hussain – Offensive Security Tactics for Linux Professionals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4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B749-9645-46C6-AE9F-793B1548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Root Access via SSH (Password Crack)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083B-D408-45DA-8EF1-246E2C1E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If you have gained initial access to the system via default/exposed credentials, you can make use of a wordlist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 network system which allows root login within an internal network can be used with this wordlist to perform password cracks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Tools such as Python or Hydra can be used which can be deployed within the internal network or using a SOCKS proxy</a:t>
            </a:r>
          </a:p>
        </p:txBody>
      </p:sp>
    </p:spTree>
    <p:extLst>
      <p:ext uri="{BB962C8B-B14F-4D97-AF65-F5344CB8AC3E}">
        <p14:creationId xmlns:p14="http://schemas.microsoft.com/office/powerpoint/2010/main" val="245614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4E38-449F-4D82-9758-8C7B6A18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Lack of patching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3436-E764-4872-B967-5E996068A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 certain Linux networks, patching can be at its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 rare cases where an old server or certain piece of infrastructure is not updated, lack of patching can be leveraged.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Patching flaws can also apply to discovered zero-days which have not yet been patched.</a:t>
            </a:r>
          </a:p>
        </p:txBody>
      </p:sp>
    </p:spTree>
    <p:extLst>
      <p:ext uri="{BB962C8B-B14F-4D97-AF65-F5344CB8AC3E}">
        <p14:creationId xmlns:p14="http://schemas.microsoft.com/office/powerpoint/2010/main" val="412120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9A1E-50CF-4AA1-B0AD-30603FFB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609486" cy="5197498"/>
          </a:xfrm>
        </p:spPr>
        <p:txBody>
          <a:bodyPr/>
          <a:lstStyle/>
          <a:p>
            <a:pPr algn="ctr"/>
            <a:r>
              <a:rPr lang="en-GB" dirty="0"/>
              <a:t>Enumerating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DD45-63E8-4DE9-9D73-1F2F03AEC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0" y="705114"/>
            <a:ext cx="6172412" cy="519749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Checking /etc/passwd upon entry. We can check which users are on the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Depending on the backend network infrastructure, we can also attempt a connection to a NIS service to dump any usernames over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We can also explore alternative methods available to us to verify users such as SMTP servers</a:t>
            </a:r>
          </a:p>
        </p:txBody>
      </p:sp>
    </p:spTree>
    <p:extLst>
      <p:ext uri="{BB962C8B-B14F-4D97-AF65-F5344CB8AC3E}">
        <p14:creationId xmlns:p14="http://schemas.microsoft.com/office/powerpoint/2010/main" val="160695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907A-3DDD-4A6D-94F9-107BBA9A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BEBE-4050-4316-A1FB-2626888F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secure network needs to have the basic foundations in place else it can be attacked easier.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Privilege escalation relies heavily upon misconfigurations, outdated versions and less on zero-day exploits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Privilege escalation is different in every situation, however all of these options can help in identifying </a:t>
            </a:r>
            <a:r>
              <a:rPr lang="en-GB"/>
              <a:t>potential vectors.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64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3040-6F9F-434C-A12B-2D249E36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Privilege Escalation?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1F7E6-B5D6-453F-BC55-FAFDA648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Escalating privileges from a user shell to gain root access to the 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Leveraging a vulnerability within the target operating system which will allow for higher/full access to the 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next step in an internal test once the beachhead has been secured with persistent access.</a:t>
            </a:r>
          </a:p>
        </p:txBody>
      </p:sp>
    </p:spTree>
    <p:extLst>
      <p:ext uri="{BB962C8B-B14F-4D97-AF65-F5344CB8AC3E}">
        <p14:creationId xmlns:p14="http://schemas.microsoft.com/office/powerpoint/2010/main" val="4560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2DDC-AA16-4F29-8DC3-A8422726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Privilege Escalation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42C7-7D01-49EC-8876-A6D1A30B8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705113"/>
            <a:ext cx="6172412" cy="573119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Vulnerable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Plain-text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Misconfigured file permissions to key files (/etc/shadow)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Vulnerable/Misconfigured SUID binaries/Groups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Root access via SSH (Password crack)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Misconfigured Sudo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Latest CVE has not been patched</a:t>
            </a:r>
          </a:p>
        </p:txBody>
      </p:sp>
    </p:spTree>
    <p:extLst>
      <p:ext uri="{BB962C8B-B14F-4D97-AF65-F5344CB8AC3E}">
        <p14:creationId xmlns:p14="http://schemas.microsoft.com/office/powerpoint/2010/main" val="293327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CD02-4972-4746-B600-1E034A05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Common Vulnerable Installed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5EBC-ED42-4956-8DB2-BDED2175C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Sudo (Not the stable 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NMAP (With –interactive option)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Unknown binaries with root (Can be exfiltrated/reverse engineered)</a:t>
            </a:r>
          </a:p>
        </p:txBody>
      </p:sp>
    </p:spTree>
    <p:extLst>
      <p:ext uri="{BB962C8B-B14F-4D97-AF65-F5344CB8AC3E}">
        <p14:creationId xmlns:p14="http://schemas.microsoft.com/office/powerpoint/2010/main" val="266362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7D42-08EE-4EF9-9F37-87018F97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Plain-text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12E1-28B0-4BE9-9742-902F7A9FB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Written by accident and stored in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Part of exposed configuration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Hardcoded passwords for specific services which could be vulnerable to re-use of credentials in other aspects such as root.</a:t>
            </a:r>
          </a:p>
        </p:txBody>
      </p:sp>
    </p:spTree>
    <p:extLst>
      <p:ext uri="{BB962C8B-B14F-4D97-AF65-F5344CB8AC3E}">
        <p14:creationId xmlns:p14="http://schemas.microsoft.com/office/powerpoint/2010/main" val="329792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4F05-A6A8-4353-89F3-DABB275C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705113"/>
            <a:ext cx="3836777" cy="5197498"/>
          </a:xfrm>
        </p:spPr>
        <p:txBody>
          <a:bodyPr/>
          <a:lstStyle/>
          <a:p>
            <a:pPr algn="ctr"/>
            <a:r>
              <a:rPr lang="en-GB" dirty="0"/>
              <a:t>Escaping Restricted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0154-3979-4D6F-8271-2FAA7702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When faced with an account intentionally restricting access, if the restriction is bypassed; privilege escalation can be pursued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There are different types of restricted environments such as hard-coded scripts and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rbash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instances (Separate talk on escaping these.)</a:t>
            </a:r>
          </a:p>
        </p:txBody>
      </p:sp>
    </p:spTree>
    <p:extLst>
      <p:ext uri="{BB962C8B-B14F-4D97-AF65-F5344CB8AC3E}">
        <p14:creationId xmlns:p14="http://schemas.microsoft.com/office/powerpoint/2010/main" val="239501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006D-AEC6-4C64-AF9E-824F13E4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878748" cy="5197498"/>
          </a:xfrm>
        </p:spPr>
        <p:txBody>
          <a:bodyPr/>
          <a:lstStyle/>
          <a:p>
            <a:pPr algn="ctr"/>
            <a:r>
              <a:rPr lang="en-GB" dirty="0"/>
              <a:t>Misconfigured groups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CD775-C23D-41F2-99EC-73CC42DD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If the user is added to unnecessary groups such as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wireshark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sudo they can escalate privileges</a:t>
            </a:r>
          </a:p>
        </p:txBody>
      </p:sp>
    </p:spTree>
    <p:extLst>
      <p:ext uri="{BB962C8B-B14F-4D97-AF65-F5344CB8AC3E}">
        <p14:creationId xmlns:p14="http://schemas.microsoft.com/office/powerpoint/2010/main" val="337277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DA91-6503-4AE5-9E11-56A35E45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895526" cy="5197498"/>
          </a:xfrm>
        </p:spPr>
        <p:txBody>
          <a:bodyPr/>
          <a:lstStyle/>
          <a:p>
            <a:pPr algn="ctr"/>
            <a:r>
              <a:rPr lang="en-GB" dirty="0"/>
              <a:t>Misconfigured SUID binaries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2914-8F63-4EC1-85F4-4D803A81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SUID binaries are binaries which are given root permissions when being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Certain binaries which have publicly available exploits and SUID permissions can lead to privilege escalation.</a:t>
            </a:r>
          </a:p>
        </p:txBody>
      </p:sp>
    </p:spTree>
    <p:extLst>
      <p:ext uri="{BB962C8B-B14F-4D97-AF65-F5344CB8AC3E}">
        <p14:creationId xmlns:p14="http://schemas.microsoft.com/office/powerpoint/2010/main" val="388417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6710-35D1-4CBE-9ED2-830EA8E0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Root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D297-A7FD-470D-8965-61AD70E8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processes running as root such as MySQL can be exploited in the event of a public exploit</a:t>
            </a:r>
          </a:p>
          <a:p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their process running as root, the result of an exploit will mean root access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076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547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Meiryo</vt:lpstr>
      <vt:lpstr>Arial</vt:lpstr>
      <vt:lpstr>Corbel</vt:lpstr>
      <vt:lpstr>ShojiVTI</vt:lpstr>
      <vt:lpstr>Linux Privilege Escalation</vt:lpstr>
      <vt:lpstr>What is Privilege Escalation?</vt:lpstr>
      <vt:lpstr>Privilege Escalation Vectors</vt:lpstr>
      <vt:lpstr>Common Vulnerable Installed Packages</vt:lpstr>
      <vt:lpstr>Plain-text Credentials</vt:lpstr>
      <vt:lpstr>Escaping Restricted Environments</vt:lpstr>
      <vt:lpstr>Misconfigured groups permissions</vt:lpstr>
      <vt:lpstr>Misconfigured SUID binaries</vt:lpstr>
      <vt:lpstr>Root processes</vt:lpstr>
      <vt:lpstr>Root Access via SSH (Password Crack)</vt:lpstr>
      <vt:lpstr>Lack of patching</vt:lpstr>
      <vt:lpstr>Enumerating users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Privilege Escalation</dc:title>
  <dc:creator>Aqeeb Hussain</dc:creator>
  <cp:lastModifiedBy>HUSSAIN, AQEEB R.</cp:lastModifiedBy>
  <cp:revision>204</cp:revision>
  <dcterms:created xsi:type="dcterms:W3CDTF">2021-10-14T16:36:02Z</dcterms:created>
  <dcterms:modified xsi:type="dcterms:W3CDTF">2022-04-07T15:46:10Z</dcterms:modified>
</cp:coreProperties>
</file>