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qeebhussain122/hpc-offensive-secur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ree download Tux drinking up Windows juice box wallpaper 12388 [1920x1080]  for your Desktop, Mobile &amp; Tablet | Explore 48+ Linux Screensavers and  Wallpaper | Best Linux Wallpaper, Linux Girls Wallpaper, Free Linux  Wallpaper">
            <a:extLst>
              <a:ext uri="{FF2B5EF4-FFF2-40B4-BE49-F238E27FC236}">
                <a16:creationId xmlns:a16="http://schemas.microsoft.com/office/drawing/2014/main" id="{D311B6D4-1672-4962-B74F-4A7D6BBB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91" y="599091"/>
            <a:ext cx="6127310" cy="49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95F5-77AF-4128-81F2-B4DBFFE44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Linux Privilege Escalation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ED6B-3E4C-4A1C-9992-6DBF4178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GB" sz="1900">
                <a:solidFill>
                  <a:schemeClr val="tx2"/>
                </a:solidFill>
              </a:rPr>
              <a:t>Aqeeb Hussain – Offensive Security Tactics for Linux Professionals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749-9645-46C6-AE9F-793B154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Access via SSH (Password Crack)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83B-D408-45DA-8EF1-246E2C1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If you have gained initial access to the system via default/exposed credentials, you can make use of a wordlist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network system which allows root login within an internal network can be used with this wordlist to perform password cracks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Tools such as Python or Hydra can be used which can be deployed within the internal network or using a SOCKS proxy</a:t>
            </a:r>
          </a:p>
        </p:txBody>
      </p:sp>
    </p:spTree>
    <p:extLst>
      <p:ext uri="{BB962C8B-B14F-4D97-AF65-F5344CB8AC3E}">
        <p14:creationId xmlns:p14="http://schemas.microsoft.com/office/powerpoint/2010/main" val="245614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E38-449F-4D82-9758-8C7B6A1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Lack of 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3436-E764-4872-B967-5E996068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certain Linux networks, patching can be at its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rare cases where an old server or certain piece of infrastructure is not updated, lack of patching can be leveraged.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Patching flaws can also apply to discovered zero-days which have not yet been patched.</a:t>
            </a:r>
          </a:p>
        </p:txBody>
      </p:sp>
    </p:spTree>
    <p:extLst>
      <p:ext uri="{BB962C8B-B14F-4D97-AF65-F5344CB8AC3E}">
        <p14:creationId xmlns:p14="http://schemas.microsoft.com/office/powerpoint/2010/main" val="41212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9A1E-50CF-4AA1-B0AD-30603FFB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09486" cy="5197498"/>
          </a:xfrm>
        </p:spPr>
        <p:txBody>
          <a:bodyPr/>
          <a:lstStyle/>
          <a:p>
            <a:pPr algn="ctr"/>
            <a:r>
              <a:rPr lang="en-GB" dirty="0"/>
              <a:t>Enumerating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D45-63E8-4DE9-9D73-1F2F03AE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705114"/>
            <a:ext cx="6172412" cy="51974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Checking /etc/passwd upon entry. We can check which users are on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Depending on the backend network infrastructure, we can also attempt a connection to a NIS service to dump any usernames over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 can also explore alternative methods available to us to verify users such as SMTP servers</a:t>
            </a:r>
          </a:p>
        </p:txBody>
      </p:sp>
    </p:spTree>
    <p:extLst>
      <p:ext uri="{BB962C8B-B14F-4D97-AF65-F5344CB8AC3E}">
        <p14:creationId xmlns:p14="http://schemas.microsoft.com/office/powerpoint/2010/main" val="160695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907A-3DDD-4A6D-94F9-107BBA9A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BEBE-4050-4316-A1FB-2626888F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secure network needs to have the basic foundations in place else it can be attacked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Privilege escalation relies heavily upon misconfigurations, outdated versions and less on zero-day exploits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Privilege escalation is different in every situation, however all of these options can help in identifying </a:t>
            </a:r>
            <a:r>
              <a:rPr lang="en-GB"/>
              <a:t>potential vectors.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F645FEFF-C6D1-E06F-1BD7-BEFB68C33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822" y="599091"/>
            <a:ext cx="4901848" cy="4901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212A-F7BD-4E66-891B-FE3032C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C7020E9-F701-C2C3-47F4-532CC250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822" y="599091"/>
            <a:ext cx="4901848" cy="4901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E54D4-7868-499E-9A31-87E59303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3300" b="0" cap="all">
                <a:solidFill>
                  <a:schemeClr val="tx2"/>
                </a:solidFill>
              </a:rPr>
              <a:t>Next Talk: Linux Post-Exploitation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2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2B9D-6F68-43FD-9D61-C84DF9B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23F0-153F-422F-85FE-D83200DC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Instructor: Aqeeb Hussain</a:t>
            </a:r>
          </a:p>
          <a:p>
            <a:r>
              <a:rPr lang="en-GB"/>
              <a:t>GitHub: </a:t>
            </a:r>
            <a:r>
              <a:rPr lang="en-GB">
                <a:hlinkClick r:id="rId2"/>
              </a:rPr>
              <a:t>https://github.com/aqeebhussain122/hpc-offensive-security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08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040-6F9F-434C-A12B-2D249E3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Privilege Escalation?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7E6-B5D6-453F-BC55-FAFDA64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Escalating privileges from a user shell to gain root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Leveraging a vulnerability within the target operating system which will allow for higher/full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next step in an internal test once the beachhead has been secured with persistent access.</a:t>
            </a:r>
          </a:p>
        </p:txBody>
      </p:sp>
    </p:spTree>
    <p:extLst>
      <p:ext uri="{BB962C8B-B14F-4D97-AF65-F5344CB8AC3E}">
        <p14:creationId xmlns:p14="http://schemas.microsoft.com/office/powerpoint/2010/main" val="456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DDC-AA16-4F29-8DC3-A8422726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Privilege Escalation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42C7-7D01-49EC-8876-A6D1A30B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57311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Plain-text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file permissions to key files (/etc/shadow)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Vulnerable/Misconfigured SUID binaries/Groups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Root access via SSH (Password crack)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Sudo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Latest CVE has not been patched</a:t>
            </a:r>
          </a:p>
        </p:txBody>
      </p:sp>
    </p:spTree>
    <p:extLst>
      <p:ext uri="{BB962C8B-B14F-4D97-AF65-F5344CB8AC3E}">
        <p14:creationId xmlns:p14="http://schemas.microsoft.com/office/powerpoint/2010/main" val="29332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CD02-4972-4746-B600-1E034A0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Common Vulnerable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5EBC-ED42-4956-8DB2-BDED2175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Sudo (Not the stable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NMAP (With –interactive 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Unknown binaries with root (Can be exfiltrated/reverse engineered)</a:t>
            </a:r>
          </a:p>
        </p:txBody>
      </p:sp>
    </p:spTree>
    <p:extLst>
      <p:ext uri="{BB962C8B-B14F-4D97-AF65-F5344CB8AC3E}">
        <p14:creationId xmlns:p14="http://schemas.microsoft.com/office/powerpoint/2010/main" val="26636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7D42-08EE-4EF9-9F37-87018F9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Plain-text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2E1-28B0-4BE9-9742-902F7A9F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Written by accident and stored in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Part of exposed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Hardcoded passwords for specific services which could be vulnerable to re-use of credentials in other aspects such as root.</a:t>
            </a:r>
          </a:p>
        </p:txBody>
      </p:sp>
    </p:spTree>
    <p:extLst>
      <p:ext uri="{BB962C8B-B14F-4D97-AF65-F5344CB8AC3E}">
        <p14:creationId xmlns:p14="http://schemas.microsoft.com/office/powerpoint/2010/main" val="32979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4F05-A6A8-4353-89F3-DABB275C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705113"/>
            <a:ext cx="3836777" cy="5197498"/>
          </a:xfrm>
        </p:spPr>
        <p:txBody>
          <a:bodyPr/>
          <a:lstStyle/>
          <a:p>
            <a:pPr algn="ctr"/>
            <a:r>
              <a:rPr lang="en-GB" dirty="0"/>
              <a:t>Escaping Restricted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154-3979-4D6F-8271-2FAA7702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faced with an account intentionally restricting access, if the restriction is bypassed; privilege escalation can be pursued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types of restricted environments such as hard-coded scripts 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rbash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instances (Separate talk on escaping these.)</a:t>
            </a:r>
          </a:p>
        </p:txBody>
      </p:sp>
    </p:spTree>
    <p:extLst>
      <p:ext uri="{BB962C8B-B14F-4D97-AF65-F5344CB8AC3E}">
        <p14:creationId xmlns:p14="http://schemas.microsoft.com/office/powerpoint/2010/main" val="2395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06D-AEC6-4C64-AF9E-824F13E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78748" cy="5197498"/>
          </a:xfrm>
        </p:spPr>
        <p:txBody>
          <a:bodyPr/>
          <a:lstStyle/>
          <a:p>
            <a:pPr algn="ctr"/>
            <a:r>
              <a:rPr lang="en-GB" dirty="0"/>
              <a:t>Misconfigured groups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D775-C23D-41F2-99EC-73CC42DD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 user is added to unnecessary groups such as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sudo they can escalate privileges</a:t>
            </a:r>
          </a:p>
        </p:txBody>
      </p:sp>
    </p:spTree>
    <p:extLst>
      <p:ext uri="{BB962C8B-B14F-4D97-AF65-F5344CB8AC3E}">
        <p14:creationId xmlns:p14="http://schemas.microsoft.com/office/powerpoint/2010/main" val="337277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A91-6503-4AE5-9E11-56A35E45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95526" cy="5197498"/>
          </a:xfrm>
        </p:spPr>
        <p:txBody>
          <a:bodyPr/>
          <a:lstStyle/>
          <a:p>
            <a:pPr algn="ctr"/>
            <a:r>
              <a:rPr lang="en-GB" dirty="0"/>
              <a:t>Misconfigured SUID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2914-8F63-4EC1-85F4-4D803A8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SUID binaries are binaries which are given root permissions when being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Certain binaries which have publicly available exploits and SUID permissions can lead to privilege escalation.</a:t>
            </a:r>
          </a:p>
        </p:txBody>
      </p:sp>
    </p:spTree>
    <p:extLst>
      <p:ext uri="{BB962C8B-B14F-4D97-AF65-F5344CB8AC3E}">
        <p14:creationId xmlns:p14="http://schemas.microsoft.com/office/powerpoint/2010/main" val="388417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710-35D1-4CBE-9ED2-830EA8E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297-A7FD-470D-8965-61AD70E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processes running as root such as MySQL can be exploited in the event of a public exploit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their process running as root, the result of an exploit will mean root access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076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Meiryo</vt:lpstr>
      <vt:lpstr>Arial</vt:lpstr>
      <vt:lpstr>Corbel</vt:lpstr>
      <vt:lpstr>ShojiVTI</vt:lpstr>
      <vt:lpstr>Linux Privilege Escalation</vt:lpstr>
      <vt:lpstr>What is Privilege Escalation?</vt:lpstr>
      <vt:lpstr>Privilege Escalation Vectors</vt:lpstr>
      <vt:lpstr>Common Vulnerable Installed Packages</vt:lpstr>
      <vt:lpstr>Plain-text Credentials</vt:lpstr>
      <vt:lpstr>Escaping Restricted Environments</vt:lpstr>
      <vt:lpstr>Misconfigured groups permissions</vt:lpstr>
      <vt:lpstr>Misconfigured SUID binaries</vt:lpstr>
      <vt:lpstr>Root processes</vt:lpstr>
      <vt:lpstr>Root Access via SSH (Password Crack)</vt:lpstr>
      <vt:lpstr>Lack of patching</vt:lpstr>
      <vt:lpstr>Enumerating users</vt:lpstr>
      <vt:lpstr>Conclusion</vt:lpstr>
      <vt:lpstr>Questions?</vt:lpstr>
      <vt:lpstr>Next Talk: Linux Post-Exploitation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Privilege Escalation</dc:title>
  <dc:creator>Aqeeb Hussain</dc:creator>
  <cp:lastModifiedBy>HUSSAIN, AQEEB R.</cp:lastModifiedBy>
  <cp:revision>211</cp:revision>
  <dcterms:created xsi:type="dcterms:W3CDTF">2021-10-14T16:36:02Z</dcterms:created>
  <dcterms:modified xsi:type="dcterms:W3CDTF">2022-04-11T00:26:44Z</dcterms:modified>
</cp:coreProperties>
</file>