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7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5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8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4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1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3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onymous, marks, question, suit, HD wallpaper">
            <a:extLst>
              <a:ext uri="{FF2B5EF4-FFF2-40B4-BE49-F238E27FC236}">
                <a16:creationId xmlns:a16="http://schemas.microsoft.com/office/drawing/2014/main" id="{85B60C09-8474-422F-8AB5-4295CC32D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r="18528" b="-1"/>
          <a:stretch/>
        </p:blipFill>
        <p:spPr bwMode="auto">
          <a:xfrm>
            <a:off x="20" y="1804072"/>
            <a:ext cx="4458058" cy="434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95F5-77AF-4128-81F2-B4DBFFE44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5100"/>
              <a:t>Linux Privilege Escalation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8ED6B-3E4C-4A1C-9992-6DBF41785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r>
              <a:rPr lang="en-GB"/>
              <a:t>Aqeeb Hussain - DiRAC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3040-6F9F-434C-A12B-2D249E36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Privilege Escalation?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F7E6-B5D6-453F-BC55-FAFDA648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Escalating privileges from a </a:t>
            </a:r>
            <a:r>
              <a:rPr lang="en-GB"/>
              <a:t>limited environment (User Shell)</a:t>
            </a:r>
          </a:p>
        </p:txBody>
      </p:sp>
    </p:spTree>
    <p:extLst>
      <p:ext uri="{BB962C8B-B14F-4D97-AF65-F5344CB8AC3E}">
        <p14:creationId xmlns:p14="http://schemas.microsoft.com/office/powerpoint/2010/main" val="45606009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Meiryo</vt:lpstr>
      <vt:lpstr>Arial</vt:lpstr>
      <vt:lpstr>Corbel</vt:lpstr>
      <vt:lpstr>ShojiVTI</vt:lpstr>
      <vt:lpstr>Linux Privilege Escalation</vt:lpstr>
      <vt:lpstr>What is Privilege Escalation?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Privilege Escalation</dc:title>
  <dc:creator>Aqeeb Hussain</dc:creator>
  <cp:lastModifiedBy>Aqeeb Hussain</cp:lastModifiedBy>
  <cp:revision>4</cp:revision>
  <dcterms:created xsi:type="dcterms:W3CDTF">2021-10-14T16:36:02Z</dcterms:created>
  <dcterms:modified xsi:type="dcterms:W3CDTF">2021-10-14T16:46:42Z</dcterms:modified>
</cp:coreProperties>
</file>