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3F2CE81-017B-4215-B20F-EF977FB585D9}">
  <a:tblStyle styleId="{D3F2CE81-017B-4215-B20F-EF977FB585D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we can say that there are problems with recording the sound - it will eventually cut words that are in the middle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Relationship Id="rId7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KEYknByKYt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Bomby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guessing 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word guessing game.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The player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Explain the word that is on the screen to others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Pass the bomb when somebody guesses it.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Game over when bomb makes explosive sound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34675" y="1063950"/>
            <a:ext cx="8520600" cy="3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Controller: </a:t>
            </a:r>
            <a:r>
              <a:rPr b="1" lang="en" sz="1400"/>
              <a:t>Raspberry PI3          </a:t>
            </a:r>
            <a:r>
              <a:rPr lang="en" sz="1400"/>
              <a:t>Sensors:</a:t>
            </a:r>
            <a:r>
              <a:rPr b="1" lang="en" sz="1400"/>
              <a:t> Microphone,             Shake sensor                 </a:t>
            </a:r>
            <a:r>
              <a:rPr lang="en" sz="1400"/>
              <a:t>Display</a:t>
            </a:r>
            <a:r>
              <a:rPr b="1" lang="en" sz="1400"/>
              <a:t>: LCD 16x2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Power:</a:t>
            </a:r>
            <a:r>
              <a:rPr b="1" lang="en" sz="1400"/>
              <a:t>  Battery                                         </a:t>
            </a:r>
            <a:r>
              <a:rPr lang="en" sz="1400"/>
              <a:t>Mechanical structure                Software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400"/>
              <a:t> 							</a:t>
            </a:r>
            <a:r>
              <a:rPr lang="en" sz="1400"/>
              <a:t>Ideally - </a:t>
            </a:r>
            <a:r>
              <a:rPr b="1" lang="en" sz="1400"/>
              <a:t>plastic cage                Implementation in python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425" y="1368174"/>
            <a:ext cx="1976450" cy="19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0" r="9909" t="22791"/>
          <a:stretch/>
        </p:blipFill>
        <p:spPr>
          <a:xfrm>
            <a:off x="4879424" y="1638903"/>
            <a:ext cx="1292799" cy="14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120" y="1572561"/>
            <a:ext cx="2073154" cy="15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224" y="1544436"/>
            <a:ext cx="2503199" cy="16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6525" y="3519575"/>
            <a:ext cx="1623925" cy="16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4 main classes:</a:t>
            </a:r>
            <a:r>
              <a:rPr lang="en"/>
              <a:t> 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326287" y="151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{D3F2CE81-017B-4215-B20F-EF977FB585D9}</a:tableStyleId>
              </a:tblPr>
              <a:tblGrid>
                <a:gridCol w="2122850"/>
                <a:gridCol w="2122850"/>
                <a:gridCol w="2122850"/>
                <a:gridCol w="2122850"/>
              </a:tblGrid>
              <a:tr h="345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Display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1. Show greeting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2. Show next </a:t>
                      </a: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word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3. Show game over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Sound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1. Determine time 30-60s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2. Play ticking sound for determined time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3. Play exploding sound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4. Notify other threads game finished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Speech recognition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1. Record sound (cross recording)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2. Recognize track using google, wit.ai, and “</a:t>
                      </a:r>
                      <a:r>
                        <a:rPr i="1"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sphinx”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3. Check for a match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Game engine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1. Initialization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2. Thread managing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3. Restart the game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Speech recognition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 word problem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2s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				                  	2s					2s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“Marmalade” and “Sugar”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be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all words are be kept.							4s</a:t>
            </a:r>
          </a:p>
        </p:txBody>
      </p:sp>
      <p:sp>
        <p:nvSpPr>
          <p:cNvPr id="87" name="Shape 87"/>
          <p:cNvSpPr/>
          <p:nvPr/>
        </p:nvSpPr>
        <p:spPr>
          <a:xfrm>
            <a:off x="2093725" y="1488675"/>
            <a:ext cx="15333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think it is marm</a:t>
            </a:r>
          </a:p>
        </p:txBody>
      </p:sp>
      <p:sp>
        <p:nvSpPr>
          <p:cNvPr id="88" name="Shape 88"/>
          <p:cNvSpPr/>
          <p:nvPr/>
        </p:nvSpPr>
        <p:spPr>
          <a:xfrm>
            <a:off x="3663450" y="1488675"/>
            <a:ext cx="16752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alade. Or maybe s</a:t>
            </a:r>
          </a:p>
        </p:txBody>
      </p:sp>
      <p:sp>
        <p:nvSpPr>
          <p:cNvPr id="89" name="Shape 89"/>
          <p:cNvSpPr/>
          <p:nvPr/>
        </p:nvSpPr>
        <p:spPr>
          <a:xfrm>
            <a:off x="5375075" y="1488675"/>
            <a:ext cx="16752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ugar. What is wron</a:t>
            </a:r>
          </a:p>
        </p:txBody>
      </p:sp>
      <p:sp>
        <p:nvSpPr>
          <p:cNvPr id="90" name="Shape 90"/>
          <p:cNvSpPr/>
          <p:nvPr/>
        </p:nvSpPr>
        <p:spPr>
          <a:xfrm flipH="1" rot="5400000">
            <a:off x="2721950" y="1313475"/>
            <a:ext cx="260100" cy="1516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158723" y="2990725"/>
            <a:ext cx="22302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think it should be marm</a:t>
            </a:r>
          </a:p>
        </p:txBody>
      </p:sp>
      <p:sp>
        <p:nvSpPr>
          <p:cNvPr id="92" name="Shape 92"/>
          <p:cNvSpPr/>
          <p:nvPr/>
        </p:nvSpPr>
        <p:spPr>
          <a:xfrm>
            <a:off x="3158723" y="3427525"/>
            <a:ext cx="45438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think it should be marmalade.  Or maybe it’s sugar</a:t>
            </a:r>
          </a:p>
        </p:txBody>
      </p:sp>
      <p:sp>
        <p:nvSpPr>
          <p:cNvPr id="93" name="Shape 93"/>
          <p:cNvSpPr/>
          <p:nvPr/>
        </p:nvSpPr>
        <p:spPr>
          <a:xfrm>
            <a:off x="5389048" y="2990725"/>
            <a:ext cx="2313600" cy="4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alade. Or maybe it’s sugar</a:t>
            </a:r>
          </a:p>
        </p:txBody>
      </p:sp>
      <p:sp>
        <p:nvSpPr>
          <p:cNvPr id="94" name="Shape 94"/>
          <p:cNvSpPr/>
          <p:nvPr/>
        </p:nvSpPr>
        <p:spPr>
          <a:xfrm rot="5400000">
            <a:off x="6439198" y="1650175"/>
            <a:ext cx="254100" cy="2355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 rot="5400000">
            <a:off x="5360750" y="1733650"/>
            <a:ext cx="207300" cy="4577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5400000">
            <a:off x="4146773" y="1772425"/>
            <a:ext cx="254100" cy="2111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(video)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167A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https://youtu.be/KEYknByKYtY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Better results would be possible?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Write your own speech recognizer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the one that can output the internal </a:t>
            </a:r>
            <a:r>
              <a:rPr b="1" lang="en"/>
              <a:t>probabilities </a:t>
            </a:r>
            <a:r>
              <a:rPr lang="en"/>
              <a:t>for every prediction.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Set threshold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 all words that are with certain probability.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Network with less latency.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More accurate voice recognition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Our own token for google voice recognition API.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362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QA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4171850"/>
            <a:ext cx="8520600" cy="3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repository: </a:t>
            </a:r>
            <a:r>
              <a:rPr b="1" lang="en"/>
              <a:t>https://github.com/yesanton/bomby_robotics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