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6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038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4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9601-0973-4FBE-863E-CE40F105DA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1360-9FAA-406C-9ADE-FF835441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9BA745-E407-4AB2-8393-1D69486D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" cy="9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9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1419-3B7A-4E0E-B1D0-82391828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DB1D-EBA8-4794-ADE6-AB3B8882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.ytimg.com/vi/t9U2s_CZ5DM/sddefault.jpg">
            <a:extLst>
              <a:ext uri="{FF2B5EF4-FFF2-40B4-BE49-F238E27FC236}">
                <a16:creationId xmlns:a16="http://schemas.microsoft.com/office/drawing/2014/main" id="{FFB03409-5416-409E-BA84-49AF6C8CB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7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C27B-F5B8-415C-8E3F-10343056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02D66-7DC4-49D3-A8EE-95CDAE2F5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14851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02699F-E41B-4C51-9003-6637C36F5BAF}"/>
              </a:ext>
            </a:extLst>
          </p:cNvPr>
          <p:cNvSpPr/>
          <p:nvPr/>
        </p:nvSpPr>
        <p:spPr>
          <a:xfrm>
            <a:off x="-100965" y="-85725"/>
            <a:ext cx="1080135" cy="1082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7061A-6E68-40D1-9467-9A6FB48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67C19-9063-4F15-844D-E487C0659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65" y="50482"/>
            <a:ext cx="1080629" cy="809625"/>
          </a:xfrm>
        </p:spPr>
      </p:pic>
    </p:spTree>
    <p:extLst>
      <p:ext uri="{BB962C8B-B14F-4D97-AF65-F5344CB8AC3E}">
        <p14:creationId xmlns:p14="http://schemas.microsoft.com/office/powerpoint/2010/main" val="265765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3A5B-7462-4BEB-93BC-4B791AD1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625D7-D7CA-4972-B0B0-3DC37417D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600" y="0"/>
            <a:ext cx="1628140" cy="91582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FA812E-CADF-45C7-B60E-3BAF7E6D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6FB7514-11B5-4A37-B430-669B34F2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390" y="-253365"/>
            <a:ext cx="2170856" cy="1221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612D5-66F8-45D2-94D3-3F8B3200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D45B6-1F96-45EA-B52A-93152EAEB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0025"/>
            <a:ext cx="914401" cy="514350"/>
          </a:xfrm>
        </p:spPr>
      </p:pic>
    </p:spTree>
    <p:extLst>
      <p:ext uri="{BB962C8B-B14F-4D97-AF65-F5344CB8AC3E}">
        <p14:creationId xmlns:p14="http://schemas.microsoft.com/office/powerpoint/2010/main" val="428845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080-4B6E-431D-A50B-4819BEA5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135ACA-9ED5-44BA-9943-BCD7B1318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1219200" cy="914400"/>
          </a:xfrm>
        </p:spPr>
      </p:pic>
    </p:spTree>
    <p:extLst>
      <p:ext uri="{BB962C8B-B14F-4D97-AF65-F5344CB8AC3E}">
        <p14:creationId xmlns:p14="http://schemas.microsoft.com/office/powerpoint/2010/main" val="22401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9BAD-4E1F-4F25-9219-835C844A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031D9-3DB4-438B-99C9-F19A68E19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1219200" cy="914400"/>
          </a:xfrm>
        </p:spPr>
      </p:pic>
    </p:spTree>
    <p:extLst>
      <p:ext uri="{BB962C8B-B14F-4D97-AF65-F5344CB8AC3E}">
        <p14:creationId xmlns:p14="http://schemas.microsoft.com/office/powerpoint/2010/main" val="91152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E670-C070-429E-A151-80CC1E88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C5A96-7928-4778-BD68-BCCCC61B9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601" y="0"/>
            <a:ext cx="1625602" cy="914400"/>
          </a:xfrm>
        </p:spPr>
      </p:pic>
    </p:spTree>
    <p:extLst>
      <p:ext uri="{BB962C8B-B14F-4D97-AF65-F5344CB8AC3E}">
        <p14:creationId xmlns:p14="http://schemas.microsoft.com/office/powerpoint/2010/main" val="202011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5337-D3A3-43B8-B35D-8A5306C9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3729-70EA-4213-8FC5-8386D61B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.ytimg.com/vi/XvlS-oM1ORg/sddefault.jpg">
            <a:extLst>
              <a:ext uri="{FF2B5EF4-FFF2-40B4-BE49-F238E27FC236}">
                <a16:creationId xmlns:a16="http://schemas.microsoft.com/office/drawing/2014/main" id="{81969411-125B-4F02-B2B0-0554AAC9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49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Ahmed</dc:creator>
  <cp:lastModifiedBy>Aqeel Ahmed</cp:lastModifiedBy>
  <cp:revision>2</cp:revision>
  <dcterms:created xsi:type="dcterms:W3CDTF">2023-08-31T12:34:19Z</dcterms:created>
  <dcterms:modified xsi:type="dcterms:W3CDTF">2023-08-31T12:46:51Z</dcterms:modified>
</cp:coreProperties>
</file>